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71" r:id="rId2"/>
    <p:sldId id="272" r:id="rId3"/>
    <p:sldId id="275" r:id="rId4"/>
    <p:sldId id="273" r:id="rId5"/>
    <p:sldId id="274" r:id="rId6"/>
    <p:sldId id="263" r:id="rId7"/>
    <p:sldId id="262" r:id="rId8"/>
    <p:sldId id="265" r:id="rId9"/>
    <p:sldId id="268" r:id="rId10"/>
    <p:sldId id="270" r:id="rId11"/>
    <p:sldId id="269" r:id="rId12"/>
    <p:sldId id="266" r:id="rId13"/>
    <p:sldId id="267" r:id="rId14"/>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9834"/>
    <a:srgbClr val="9BAF61"/>
    <a:srgbClr val="009189"/>
    <a:srgbClr val="147DB7"/>
    <a:srgbClr val="0E7CBC"/>
    <a:srgbClr val="9BAF62"/>
    <a:srgbClr val="9DC3E6"/>
    <a:srgbClr val="3CB3CA"/>
    <a:srgbClr val="F793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80658" autoAdjust="0"/>
  </p:normalViewPr>
  <p:slideViewPr>
    <p:cSldViewPr snapToGrid="0" showGuides="1">
      <p:cViewPr varScale="1">
        <p:scale>
          <a:sx n="59" d="100"/>
          <a:sy n="59" d="100"/>
        </p:scale>
        <p:origin x="1409" y="4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ZHANG HUANG" userId="f249f6a6f9cc60bf" providerId="LiveId" clId="{68EFDD4B-4241-433C-9863-EEDA04510329}"/>
    <pc:docChg chg="undo redo custSel addSld delSld modSld sldOrd">
      <pc:chgData name="YAN-ZHANG HUANG" userId="f249f6a6f9cc60bf" providerId="LiveId" clId="{68EFDD4B-4241-433C-9863-EEDA04510329}" dt="2017-11-25T07:42:51.143" v="7407" actId="1076"/>
      <pc:docMkLst>
        <pc:docMk/>
      </pc:docMkLst>
      <pc:sldChg chg="del modNotesTx">
        <pc:chgData name="YAN-ZHANG HUANG" userId="f249f6a6f9cc60bf" providerId="LiveId" clId="{68EFDD4B-4241-433C-9863-EEDA04510329}" dt="2017-11-25T05:59:28.227" v="6233" actId="2696"/>
        <pc:sldMkLst>
          <pc:docMk/>
          <pc:sldMk cId="72742496" sldId="256"/>
        </pc:sldMkLst>
      </pc:sldChg>
      <pc:sldChg chg="del modNotesTx">
        <pc:chgData name="YAN-ZHANG HUANG" userId="f249f6a6f9cc60bf" providerId="LiveId" clId="{68EFDD4B-4241-433C-9863-EEDA04510329}" dt="2017-11-25T05:59:28.220" v="6232" actId="2696"/>
        <pc:sldMkLst>
          <pc:docMk/>
          <pc:sldMk cId="527722037" sldId="257"/>
        </pc:sldMkLst>
      </pc:sldChg>
      <pc:sldChg chg="del modNotesTx">
        <pc:chgData name="YAN-ZHANG HUANG" userId="f249f6a6f9cc60bf" providerId="LiveId" clId="{68EFDD4B-4241-433C-9863-EEDA04510329}" dt="2017-11-25T05:59:28.234" v="6234" actId="2696"/>
        <pc:sldMkLst>
          <pc:docMk/>
          <pc:sldMk cId="3777605314" sldId="258"/>
        </pc:sldMkLst>
      </pc:sldChg>
      <pc:sldChg chg="del modNotesTx">
        <pc:chgData name="YAN-ZHANG HUANG" userId="f249f6a6f9cc60bf" providerId="LiveId" clId="{68EFDD4B-4241-433C-9863-EEDA04510329}" dt="2017-11-25T05:59:28.242" v="6235" actId="2696"/>
        <pc:sldMkLst>
          <pc:docMk/>
          <pc:sldMk cId="1798172708" sldId="259"/>
        </pc:sldMkLst>
      </pc:sldChg>
      <pc:sldChg chg="addSp delSp modSp del delAnim modAnim modNotesTx">
        <pc:chgData name="YAN-ZHANG HUANG" userId="f249f6a6f9cc60bf" providerId="LiveId" clId="{68EFDD4B-4241-433C-9863-EEDA04510329}" dt="2017-11-25T05:59:28.252" v="6236" actId="2696"/>
        <pc:sldMkLst>
          <pc:docMk/>
          <pc:sldMk cId="1647318100" sldId="260"/>
        </pc:sldMkLst>
        <pc:spChg chg="del mod">
          <ac:chgData name="YAN-ZHANG HUANG" userId="f249f6a6f9cc60bf" providerId="LiveId" clId="{68EFDD4B-4241-433C-9863-EEDA04510329}" dt="2017-11-24T15:06:22.853" v="1733" actId="1076"/>
          <ac:spMkLst>
            <pc:docMk/>
            <pc:sldMk cId="1647318100" sldId="260"/>
            <ac:spMk id="2" creationId="{347A83C0-D11B-498C-B9E3-B2ECC3CF7743}"/>
          </ac:spMkLst>
        </pc:spChg>
        <pc:spChg chg="add mod">
          <ac:chgData name="YAN-ZHANG HUANG" userId="f249f6a6f9cc60bf" providerId="LiveId" clId="{68EFDD4B-4241-433C-9863-EEDA04510329}" dt="2017-11-24T15:06:33.626" v="1738" actId="1076"/>
          <ac:spMkLst>
            <pc:docMk/>
            <pc:sldMk cId="1647318100" sldId="260"/>
            <ac:spMk id="4" creationId="{5133B52D-98FE-4DC3-B67A-9F0AB37BDDB1}"/>
          </ac:spMkLst>
        </pc:spChg>
        <pc:picChg chg="add del mod ord">
          <ac:chgData name="YAN-ZHANG HUANG" userId="f249f6a6f9cc60bf" providerId="LiveId" clId="{68EFDD4B-4241-433C-9863-EEDA04510329}" dt="2017-11-24T15:06:29.069" v="1736" actId="478"/>
          <ac:picMkLst>
            <pc:docMk/>
            <pc:sldMk cId="1647318100" sldId="260"/>
            <ac:picMk id="3" creationId="{FD2066F9-70FB-4DB1-9ACD-4B57BCA8F8BF}"/>
          </ac:picMkLst>
        </pc:picChg>
      </pc:sldChg>
      <pc:sldChg chg="addSp delSp modSp del ord addAnim delAnim modAnim modNotesTx">
        <pc:chgData name="YAN-ZHANG HUANG" userId="f249f6a6f9cc60bf" providerId="LiveId" clId="{68EFDD4B-4241-433C-9863-EEDA04510329}" dt="2017-11-25T05:59:28.261" v="6237" actId="2696"/>
        <pc:sldMkLst>
          <pc:docMk/>
          <pc:sldMk cId="360564829" sldId="261"/>
        </pc:sldMkLst>
        <pc:spChg chg="add">
          <ac:chgData name="YAN-ZHANG HUANG" userId="f249f6a6f9cc60bf" providerId="LiveId" clId="{68EFDD4B-4241-433C-9863-EEDA04510329}" dt="2017-11-24T15:11:18.613" v="1872" actId="1076"/>
          <ac:spMkLst>
            <pc:docMk/>
            <pc:sldMk cId="360564829" sldId="261"/>
            <ac:spMk id="11" creationId="{F08E1C35-CBF7-4985-8257-B05E78A6746E}"/>
          </ac:spMkLst>
        </pc:spChg>
        <pc:spChg chg="add">
          <ac:chgData name="YAN-ZHANG HUANG" userId="f249f6a6f9cc60bf" providerId="LiveId" clId="{68EFDD4B-4241-433C-9863-EEDA04510329}" dt="2017-11-24T15:11:18.613" v="1872" actId="1076"/>
          <ac:spMkLst>
            <pc:docMk/>
            <pc:sldMk cId="360564829" sldId="261"/>
            <ac:spMk id="12" creationId="{8A64A1BB-F6E2-40A0-973B-71AD8D9317A9}"/>
          </ac:spMkLst>
        </pc:spChg>
        <pc:spChg chg="add">
          <ac:chgData name="YAN-ZHANG HUANG" userId="f249f6a6f9cc60bf" providerId="LiveId" clId="{68EFDD4B-4241-433C-9863-EEDA04510329}" dt="2017-11-24T15:11:18.613" v="1872" actId="1076"/>
          <ac:spMkLst>
            <pc:docMk/>
            <pc:sldMk cId="360564829" sldId="261"/>
            <ac:spMk id="13" creationId="{8BD02C12-BFF2-4938-AE51-E7DFE14C08D3}"/>
          </ac:spMkLst>
        </pc:spChg>
        <pc:spChg chg="add">
          <ac:chgData name="YAN-ZHANG HUANG" userId="f249f6a6f9cc60bf" providerId="LiveId" clId="{68EFDD4B-4241-433C-9863-EEDA04510329}" dt="2017-11-24T15:11:18.613" v="1872" actId="1076"/>
          <ac:spMkLst>
            <pc:docMk/>
            <pc:sldMk cId="360564829" sldId="261"/>
            <ac:spMk id="14" creationId="{C66D0ECC-3915-4D28-87C2-B41EB621701C}"/>
          </ac:spMkLst>
        </pc:spChg>
        <pc:spChg chg="add">
          <ac:chgData name="YAN-ZHANG HUANG" userId="f249f6a6f9cc60bf" providerId="LiveId" clId="{68EFDD4B-4241-433C-9863-EEDA04510329}" dt="2017-11-24T15:11:18.613" v="1872" actId="1076"/>
          <ac:spMkLst>
            <pc:docMk/>
            <pc:sldMk cId="360564829" sldId="261"/>
            <ac:spMk id="15" creationId="{E2648A82-C681-4B47-823A-149B46EBD4DF}"/>
          </ac:spMkLst>
        </pc:spChg>
        <pc:spChg chg="add">
          <ac:chgData name="YAN-ZHANG HUANG" userId="f249f6a6f9cc60bf" providerId="LiveId" clId="{68EFDD4B-4241-433C-9863-EEDA04510329}" dt="2017-11-24T15:11:18.613" v="1872" actId="1076"/>
          <ac:spMkLst>
            <pc:docMk/>
            <pc:sldMk cId="360564829" sldId="261"/>
            <ac:spMk id="16" creationId="{7595CDAE-7F5F-409D-8BB3-D119613D2D9E}"/>
          </ac:spMkLst>
        </pc:spChg>
        <pc:spChg chg="add">
          <ac:chgData name="YAN-ZHANG HUANG" userId="f249f6a6f9cc60bf" providerId="LiveId" clId="{68EFDD4B-4241-433C-9863-EEDA04510329}" dt="2017-11-24T15:11:18.613" v="1872" actId="1076"/>
          <ac:spMkLst>
            <pc:docMk/>
            <pc:sldMk cId="360564829" sldId="261"/>
            <ac:spMk id="17" creationId="{D805BF4A-3D9A-49E1-96CA-BB7DD33E6687}"/>
          </ac:spMkLst>
        </pc:spChg>
        <pc:spChg chg="add">
          <ac:chgData name="YAN-ZHANG HUANG" userId="f249f6a6f9cc60bf" providerId="LiveId" clId="{68EFDD4B-4241-433C-9863-EEDA04510329}" dt="2017-11-24T15:11:18.613" v="1872" actId="1076"/>
          <ac:spMkLst>
            <pc:docMk/>
            <pc:sldMk cId="360564829" sldId="261"/>
            <ac:spMk id="18" creationId="{346FC275-6D43-4F98-B781-8D33BB0AF1A5}"/>
          </ac:spMkLst>
        </pc:spChg>
        <pc:spChg chg="add">
          <ac:chgData name="YAN-ZHANG HUANG" userId="f249f6a6f9cc60bf" providerId="LiveId" clId="{68EFDD4B-4241-433C-9863-EEDA04510329}" dt="2017-11-24T15:11:18.613" v="1872" actId="1076"/>
          <ac:spMkLst>
            <pc:docMk/>
            <pc:sldMk cId="360564829" sldId="261"/>
            <ac:spMk id="19" creationId="{EC05EC10-1644-4328-B7EF-952DD580D645}"/>
          </ac:spMkLst>
        </pc:spChg>
        <pc:spChg chg="add mod">
          <ac:chgData name="YAN-ZHANG HUANG" userId="f249f6a6f9cc60bf" providerId="LiveId" clId="{68EFDD4B-4241-433C-9863-EEDA04510329}" dt="2017-11-24T15:23:13.793" v="2627" actId="1076"/>
          <ac:spMkLst>
            <pc:docMk/>
            <pc:sldMk cId="360564829" sldId="261"/>
            <ac:spMk id="21" creationId="{0DEAABDC-45E5-4B72-8734-B590C14891E6}"/>
          </ac:spMkLst>
        </pc:spChg>
        <pc:spChg chg="add mod">
          <ac:chgData name="YAN-ZHANG HUANG" userId="f249f6a6f9cc60bf" providerId="LiveId" clId="{68EFDD4B-4241-433C-9863-EEDA04510329}" dt="2017-11-24T15:22:33.945" v="2604" actId="1076"/>
          <ac:spMkLst>
            <pc:docMk/>
            <pc:sldMk cId="360564829" sldId="261"/>
            <ac:spMk id="22" creationId="{A30373E8-4181-4FA8-8121-2590C680A0C1}"/>
          </ac:spMkLst>
        </pc:spChg>
        <pc:grpChg chg="add">
          <ac:chgData name="YAN-ZHANG HUANG" userId="f249f6a6f9cc60bf" providerId="LiveId" clId="{68EFDD4B-4241-433C-9863-EEDA04510329}" dt="2017-11-24T15:11:18.613" v="1872" actId="1076"/>
          <ac:grpSpMkLst>
            <pc:docMk/>
            <pc:sldMk cId="360564829" sldId="261"/>
            <ac:grpSpMk id="2" creationId="{6017B442-55FC-4943-90AE-2213D81ADEB8}"/>
          </ac:grpSpMkLst>
        </pc:grpChg>
        <pc:grpChg chg="add">
          <ac:chgData name="YAN-ZHANG HUANG" userId="f249f6a6f9cc60bf" providerId="LiveId" clId="{68EFDD4B-4241-433C-9863-EEDA04510329}" dt="2017-11-24T15:11:18.613" v="1872" actId="1076"/>
          <ac:grpSpMkLst>
            <pc:docMk/>
            <pc:sldMk cId="360564829" sldId="261"/>
            <ac:grpSpMk id="5" creationId="{52CB14D9-8BD0-4DCF-8D3E-2E2849CB7D35}"/>
          </ac:grpSpMkLst>
        </pc:grpChg>
        <pc:grpChg chg="add">
          <ac:chgData name="YAN-ZHANG HUANG" userId="f249f6a6f9cc60bf" providerId="LiveId" clId="{68EFDD4B-4241-433C-9863-EEDA04510329}" dt="2017-11-24T15:11:18.613" v="1872" actId="1076"/>
          <ac:grpSpMkLst>
            <pc:docMk/>
            <pc:sldMk cId="360564829" sldId="261"/>
            <ac:grpSpMk id="8" creationId="{47C991EE-9AFF-482D-9937-11AB355F2080}"/>
          </ac:grpSpMkLst>
        </pc:grpChg>
        <pc:cxnChg chg="add del">
          <ac:chgData name="YAN-ZHANG HUANG" userId="f249f6a6f9cc60bf" providerId="LiveId" clId="{68EFDD4B-4241-433C-9863-EEDA04510329}" dt="2017-11-24T15:11:29.728" v="1874" actId="478"/>
          <ac:cxnSpMkLst>
            <pc:docMk/>
            <pc:sldMk cId="360564829" sldId="261"/>
            <ac:cxnSpMk id="20" creationId="{66B62B45-6CA6-4906-8A83-CC7499227073}"/>
          </ac:cxnSpMkLst>
        </pc:cxnChg>
      </pc:sldChg>
      <pc:sldChg chg="modSp add ord modTransition modAnim modNotesTx">
        <pc:chgData name="YAN-ZHANG HUANG" userId="f249f6a6f9cc60bf" providerId="LiveId" clId="{68EFDD4B-4241-433C-9863-EEDA04510329}" dt="2017-11-25T06:49:55.835" v="6927"/>
        <pc:sldMkLst>
          <pc:docMk/>
          <pc:sldMk cId="3445112405" sldId="262"/>
        </pc:sldMkLst>
        <pc:picChg chg="mod">
          <ac:chgData name="YAN-ZHANG HUANG" userId="f249f6a6f9cc60bf" providerId="LiveId" clId="{68EFDD4B-4241-433C-9863-EEDA04510329}" dt="2017-11-24T15:06:59.681" v="1739" actId="1076"/>
          <ac:picMkLst>
            <pc:docMk/>
            <pc:sldMk cId="3445112405" sldId="262"/>
            <ac:picMk id="3" creationId="{FD2066F9-70FB-4DB1-9ACD-4B57BCA8F8BF}"/>
          </ac:picMkLst>
        </pc:picChg>
      </pc:sldChg>
      <pc:sldChg chg="addSp delSp modSp add ord modTransition delAnim modAnim modNotesTx">
        <pc:chgData name="YAN-ZHANG HUANG" userId="f249f6a6f9cc60bf" providerId="LiveId" clId="{68EFDD4B-4241-433C-9863-EEDA04510329}" dt="2017-11-25T07:42:51.143" v="7407" actId="1076"/>
        <pc:sldMkLst>
          <pc:docMk/>
          <pc:sldMk cId="333623549" sldId="263"/>
        </pc:sldMkLst>
        <pc:spChg chg="del">
          <ac:chgData name="YAN-ZHANG HUANG" userId="f249f6a6f9cc60bf" providerId="LiveId" clId="{68EFDD4B-4241-433C-9863-EEDA04510329}" dt="2017-11-24T15:24:49.534" v="2638" actId="478"/>
          <ac:spMkLst>
            <pc:docMk/>
            <pc:sldMk cId="333623549" sldId="263"/>
            <ac:spMk id="4" creationId="{5133B52D-98FE-4DC3-B67A-9F0AB37BDDB1}"/>
          </ac:spMkLst>
        </pc:spChg>
        <pc:spChg chg="add mod">
          <ac:chgData name="YAN-ZHANG HUANG" userId="f249f6a6f9cc60bf" providerId="LiveId" clId="{68EFDD4B-4241-433C-9863-EEDA04510329}" dt="2017-11-25T07:42:51.143" v="7407" actId="1076"/>
          <ac:spMkLst>
            <pc:docMk/>
            <pc:sldMk cId="333623549" sldId="263"/>
            <ac:spMk id="9" creationId="{BF028BCC-E35B-42D3-AC2F-77BCA5B5C2B0}"/>
          </ac:spMkLst>
        </pc:spChg>
        <pc:grpChg chg="add mod">
          <ac:chgData name="YAN-ZHANG HUANG" userId="f249f6a6f9cc60bf" providerId="LiveId" clId="{68EFDD4B-4241-433C-9863-EEDA04510329}" dt="2017-11-25T07:38:42.777" v="7289" actId="164"/>
          <ac:grpSpMkLst>
            <pc:docMk/>
            <pc:sldMk cId="333623549" sldId="263"/>
            <ac:grpSpMk id="11" creationId="{BE81AD71-2882-4A8B-A596-659C80F391A2}"/>
          </ac:grpSpMkLst>
        </pc:grpChg>
        <pc:grpChg chg="add mod">
          <ac:chgData name="YAN-ZHANG HUANG" userId="f249f6a6f9cc60bf" providerId="LiveId" clId="{68EFDD4B-4241-433C-9863-EEDA04510329}" dt="2017-11-25T07:38:42.777" v="7289" actId="164"/>
          <ac:grpSpMkLst>
            <pc:docMk/>
            <pc:sldMk cId="333623549" sldId="263"/>
            <ac:grpSpMk id="12" creationId="{B22C0C98-4319-4DF2-8B4B-1CDBA1A26763}"/>
          </ac:grpSpMkLst>
        </pc:grpChg>
        <pc:picChg chg="add del mod">
          <ac:chgData name="YAN-ZHANG HUANG" userId="f249f6a6f9cc60bf" providerId="LiveId" clId="{68EFDD4B-4241-433C-9863-EEDA04510329}" dt="2017-11-25T07:36:03.546" v="7265" actId="478"/>
          <ac:picMkLst>
            <pc:docMk/>
            <pc:sldMk cId="333623549" sldId="263"/>
            <ac:picMk id="2" creationId="{00E4B8F9-79B3-4589-BB5C-7B5398106034}"/>
          </ac:picMkLst>
        </pc:picChg>
        <pc:picChg chg="add del mod modCrop">
          <ac:chgData name="YAN-ZHANG HUANG" userId="f249f6a6f9cc60bf" providerId="LiveId" clId="{68EFDD4B-4241-433C-9863-EEDA04510329}" dt="2017-11-25T07:27:29.550" v="7233" actId="478"/>
          <ac:picMkLst>
            <pc:docMk/>
            <pc:sldMk cId="333623549" sldId="263"/>
            <ac:picMk id="3" creationId="{057E303D-DFCE-4737-9CC3-3B7C32AF5AA2}"/>
          </ac:picMkLst>
        </pc:picChg>
        <pc:picChg chg="add del mod">
          <ac:chgData name="YAN-ZHANG HUANG" userId="f249f6a6f9cc60bf" providerId="LiveId" clId="{68EFDD4B-4241-433C-9863-EEDA04510329}" dt="2017-11-25T07:38:36.873" v="7288" actId="164"/>
          <ac:picMkLst>
            <pc:docMk/>
            <pc:sldMk cId="333623549" sldId="263"/>
            <ac:picMk id="5" creationId="{661AF19E-E4D2-4EC3-BBD3-A087C6A95298}"/>
          </ac:picMkLst>
        </pc:picChg>
        <pc:picChg chg="add mod">
          <ac:chgData name="YAN-ZHANG HUANG" userId="f249f6a6f9cc60bf" providerId="LiveId" clId="{68EFDD4B-4241-433C-9863-EEDA04510329}" dt="2017-11-25T07:38:36.873" v="7288" actId="164"/>
          <ac:picMkLst>
            <pc:docMk/>
            <pc:sldMk cId="333623549" sldId="263"/>
            <ac:picMk id="7" creationId="{8FAE694D-5FED-4488-A2BB-3E4FEE9B8DEA}"/>
          </ac:picMkLst>
        </pc:picChg>
        <pc:picChg chg="add mod ord">
          <ac:chgData name="YAN-ZHANG HUANG" userId="f249f6a6f9cc60bf" providerId="LiveId" clId="{68EFDD4B-4241-433C-9863-EEDA04510329}" dt="2017-11-25T07:38:42.777" v="7289" actId="164"/>
          <ac:picMkLst>
            <pc:docMk/>
            <pc:sldMk cId="333623549" sldId="263"/>
            <ac:picMk id="8" creationId="{979A2E1E-DEC8-4E34-BF3F-8489BFBEF522}"/>
          </ac:picMkLst>
        </pc:picChg>
        <pc:picChg chg="add del">
          <ac:chgData name="YAN-ZHANG HUANG" userId="f249f6a6f9cc60bf" providerId="LiveId" clId="{68EFDD4B-4241-433C-9863-EEDA04510329}" dt="2017-11-25T07:37:41.720" v="7279" actId="164"/>
          <ac:picMkLst>
            <pc:docMk/>
            <pc:sldMk cId="333623549" sldId="263"/>
            <ac:picMk id="9" creationId="{FA7F6850-B3D3-4800-8E8C-205235DBA4C0}"/>
          </ac:picMkLst>
        </pc:picChg>
        <pc:picChg chg="add del mod">
          <ac:chgData name="YAN-ZHANG HUANG" userId="f249f6a6f9cc60bf" providerId="LiveId" clId="{68EFDD4B-4241-433C-9863-EEDA04510329}" dt="2017-11-25T07:35:59.897" v="7262" actId="478"/>
          <ac:picMkLst>
            <pc:docMk/>
            <pc:sldMk cId="333623549" sldId="263"/>
            <ac:picMk id="10" creationId="{C2968D6A-0381-46BB-9E30-9A51E9382857}"/>
          </ac:picMkLst>
        </pc:picChg>
        <pc:picChg chg="add del mod">
          <ac:chgData name="YAN-ZHANG HUANG" userId="f249f6a6f9cc60bf" providerId="LiveId" clId="{68EFDD4B-4241-433C-9863-EEDA04510329}" dt="2017-11-25T07:26:46.711" v="7226" actId="478"/>
          <ac:picMkLst>
            <pc:docMk/>
            <pc:sldMk cId="333623549" sldId="263"/>
            <ac:picMk id="1026" creationId="{8E5D9E92-C2AB-4AE4-8CAA-98E848932D65}"/>
          </ac:picMkLst>
        </pc:picChg>
        <pc:picChg chg="add del mod">
          <ac:chgData name="YAN-ZHANG HUANG" userId="f249f6a6f9cc60bf" providerId="LiveId" clId="{68EFDD4B-4241-433C-9863-EEDA04510329}" dt="2017-11-25T07:31:26.030" v="7236" actId="478"/>
          <ac:picMkLst>
            <pc:docMk/>
            <pc:sldMk cId="333623549" sldId="263"/>
            <ac:picMk id="1028" creationId="{CC1218BD-9616-401A-AB9A-14E2FC7E40B4}"/>
          </ac:picMkLst>
        </pc:picChg>
      </pc:sldChg>
      <pc:sldChg chg="addSp delSp modSp add del ord delAnim modAnim modNotesTx">
        <pc:chgData name="YAN-ZHANG HUANG" userId="f249f6a6f9cc60bf" providerId="LiveId" clId="{68EFDD4B-4241-433C-9863-EEDA04510329}" dt="2017-11-25T05:59:28.275" v="6238" actId="2696"/>
        <pc:sldMkLst>
          <pc:docMk/>
          <pc:sldMk cId="1907339197" sldId="264"/>
        </pc:sldMkLst>
        <pc:spChg chg="add mod">
          <ac:chgData name="YAN-ZHANG HUANG" userId="f249f6a6f9cc60bf" providerId="LiveId" clId="{68EFDD4B-4241-433C-9863-EEDA04510329}" dt="2017-11-24T15:45:18.662" v="3078" actId="1076"/>
          <ac:spMkLst>
            <pc:docMk/>
            <pc:sldMk cId="1907339197" sldId="264"/>
            <ac:spMk id="3" creationId="{B9873408-D73E-421C-9CE5-FF9A70B94C14}"/>
          </ac:spMkLst>
        </pc:spChg>
        <pc:spChg chg="del">
          <ac:chgData name="YAN-ZHANG HUANG" userId="f249f6a6f9cc60bf" providerId="LiveId" clId="{68EFDD4B-4241-433C-9863-EEDA04510329}" dt="2017-11-24T15:24:24.785" v="2637" actId="478"/>
          <ac:spMkLst>
            <pc:docMk/>
            <pc:sldMk cId="1907339197" sldId="264"/>
            <ac:spMk id="4" creationId="{5133B52D-98FE-4DC3-B67A-9F0AB37BDDB1}"/>
          </ac:spMkLst>
        </pc:spChg>
        <pc:spChg chg="add mod">
          <ac:chgData name="YAN-ZHANG HUANG" userId="f249f6a6f9cc60bf" providerId="LiveId" clId="{68EFDD4B-4241-433C-9863-EEDA04510329}" dt="2017-11-24T15:45:22.464" v="3079" actId="1076"/>
          <ac:spMkLst>
            <pc:docMk/>
            <pc:sldMk cId="1907339197" sldId="264"/>
            <ac:spMk id="5" creationId="{3411977D-909B-4446-9A8F-46CE6649F512}"/>
          </ac:spMkLst>
        </pc:spChg>
        <pc:spChg chg="add del mod">
          <ac:chgData name="YAN-ZHANG HUANG" userId="f249f6a6f9cc60bf" providerId="LiveId" clId="{68EFDD4B-4241-433C-9863-EEDA04510329}" dt="2017-11-24T15:44:08.664" v="3064" actId="478"/>
          <ac:spMkLst>
            <pc:docMk/>
            <pc:sldMk cId="1907339197" sldId="264"/>
            <ac:spMk id="6" creationId="{ECFEE9D7-5720-4F02-B4DD-E91DB04E16AD}"/>
          </ac:spMkLst>
        </pc:spChg>
      </pc:sldChg>
      <pc:sldChg chg="addSp modSp add modAnim modNotesTx">
        <pc:chgData name="YAN-ZHANG HUANG" userId="f249f6a6f9cc60bf" providerId="LiveId" clId="{68EFDD4B-4241-433C-9863-EEDA04510329}" dt="2017-11-24T23:48:18.627" v="3724" actId="20577"/>
        <pc:sldMkLst>
          <pc:docMk/>
          <pc:sldMk cId="825172729" sldId="265"/>
        </pc:sldMkLst>
        <pc:spChg chg="add mod">
          <ac:chgData name="YAN-ZHANG HUANG" userId="f249f6a6f9cc60bf" providerId="LiveId" clId="{68EFDD4B-4241-433C-9863-EEDA04510329}" dt="2017-11-24T15:59:19.965" v="3335" actId="1076"/>
          <ac:spMkLst>
            <pc:docMk/>
            <pc:sldMk cId="825172729" sldId="265"/>
            <ac:spMk id="2" creationId="{607F83FA-851F-4284-AA80-EDE969CB598B}"/>
          </ac:spMkLst>
        </pc:spChg>
      </pc:sldChg>
      <pc:sldChg chg="addSp delSp modSp add addAnim delAnim modAnim modNotesTx">
        <pc:chgData name="YAN-ZHANG HUANG" userId="f249f6a6f9cc60bf" providerId="LiveId" clId="{68EFDD4B-4241-433C-9863-EEDA04510329}" dt="2017-11-25T07:12:50.637" v="7193"/>
        <pc:sldMkLst>
          <pc:docMk/>
          <pc:sldMk cId="615121636" sldId="266"/>
        </pc:sldMkLst>
        <pc:spChg chg="add mod">
          <ac:chgData name="YAN-ZHANG HUANG" userId="f249f6a6f9cc60bf" providerId="LiveId" clId="{68EFDD4B-4241-433C-9863-EEDA04510329}" dt="2017-11-25T07:03:17.646" v="7184" actId="465"/>
          <ac:spMkLst>
            <pc:docMk/>
            <pc:sldMk cId="615121636" sldId="266"/>
            <ac:spMk id="2" creationId="{083396FE-CFC9-4034-A64D-00FB7CA5764A}"/>
          </ac:spMkLst>
        </pc:spChg>
        <pc:spChg chg="add mod">
          <ac:chgData name="YAN-ZHANG HUANG" userId="f249f6a6f9cc60bf" providerId="LiveId" clId="{68EFDD4B-4241-433C-9863-EEDA04510329}" dt="2017-11-25T06:53:25.989" v="6992"/>
          <ac:spMkLst>
            <pc:docMk/>
            <pc:sldMk cId="615121636" sldId="266"/>
            <ac:spMk id="5" creationId="{D3FFF637-41A9-4790-B5F7-533A9836F54B}"/>
          </ac:spMkLst>
        </pc:spChg>
        <pc:spChg chg="add mod">
          <ac:chgData name="YAN-ZHANG HUANG" userId="f249f6a6f9cc60bf" providerId="LiveId" clId="{68EFDD4B-4241-433C-9863-EEDA04510329}" dt="2017-11-25T07:03:17.646" v="7184" actId="465"/>
          <ac:spMkLst>
            <pc:docMk/>
            <pc:sldMk cId="615121636" sldId="266"/>
            <ac:spMk id="6" creationId="{8497DA2D-8A53-467A-B246-88D2F3F6BCA3}"/>
          </ac:spMkLst>
        </pc:spChg>
        <pc:spChg chg="add mod">
          <ac:chgData name="YAN-ZHANG HUANG" userId="f249f6a6f9cc60bf" providerId="LiveId" clId="{68EFDD4B-4241-433C-9863-EEDA04510329}" dt="2017-11-25T07:03:17.646" v="7184" actId="465"/>
          <ac:spMkLst>
            <pc:docMk/>
            <pc:sldMk cId="615121636" sldId="266"/>
            <ac:spMk id="7" creationId="{A0C5DCA0-47D0-45BA-8894-904C6DE6093B}"/>
          </ac:spMkLst>
        </pc:spChg>
        <pc:spChg chg="add mod">
          <ac:chgData name="YAN-ZHANG HUANG" userId="f249f6a6f9cc60bf" providerId="LiveId" clId="{68EFDD4B-4241-433C-9863-EEDA04510329}" dt="2017-11-25T07:03:17.646" v="7184" actId="465"/>
          <ac:spMkLst>
            <pc:docMk/>
            <pc:sldMk cId="615121636" sldId="266"/>
            <ac:spMk id="8" creationId="{8906A5FB-285F-4159-AB96-7500C725A64A}"/>
          </ac:spMkLst>
        </pc:spChg>
        <pc:spChg chg="add del mod">
          <ac:chgData name="YAN-ZHANG HUANG" userId="f249f6a6f9cc60bf" providerId="LiveId" clId="{68EFDD4B-4241-433C-9863-EEDA04510329}" dt="2017-11-25T06:56:55.765" v="7093" actId="478"/>
          <ac:spMkLst>
            <pc:docMk/>
            <pc:sldMk cId="615121636" sldId="266"/>
            <ac:spMk id="10" creationId="{FE9823DC-86C2-4CC1-BF46-0AF86EB6045B}"/>
          </ac:spMkLst>
        </pc:spChg>
        <pc:spChg chg="add del mod">
          <ac:chgData name="YAN-ZHANG HUANG" userId="f249f6a6f9cc60bf" providerId="LiveId" clId="{68EFDD4B-4241-433C-9863-EEDA04510329}" dt="2017-11-25T07:01:50.057" v="7147" actId="478"/>
          <ac:spMkLst>
            <pc:docMk/>
            <pc:sldMk cId="615121636" sldId="266"/>
            <ac:spMk id="11" creationId="{904F0304-8AB1-42C7-BE5D-ACA709840D6B}"/>
          </ac:spMkLst>
        </pc:spChg>
        <pc:spChg chg="add mod">
          <ac:chgData name="YAN-ZHANG HUANG" userId="f249f6a6f9cc60bf" providerId="LiveId" clId="{68EFDD4B-4241-433C-9863-EEDA04510329}" dt="2017-11-25T07:03:17.646" v="7184" actId="465"/>
          <ac:spMkLst>
            <pc:docMk/>
            <pc:sldMk cId="615121636" sldId="266"/>
            <ac:spMk id="12" creationId="{33FA929B-0AEF-4E05-B946-3F4343726A6C}"/>
          </ac:spMkLst>
        </pc:spChg>
        <pc:spChg chg="add mod">
          <ac:chgData name="YAN-ZHANG HUANG" userId="f249f6a6f9cc60bf" providerId="LiveId" clId="{68EFDD4B-4241-433C-9863-EEDA04510329}" dt="2017-11-25T07:03:17.646" v="7184" actId="465"/>
          <ac:spMkLst>
            <pc:docMk/>
            <pc:sldMk cId="615121636" sldId="266"/>
            <ac:spMk id="13" creationId="{AADAF76D-DC09-491A-88BC-7B5DEBC57027}"/>
          </ac:spMkLst>
        </pc:spChg>
        <pc:spChg chg="add mod">
          <ac:chgData name="YAN-ZHANG HUANG" userId="f249f6a6f9cc60bf" providerId="LiveId" clId="{68EFDD4B-4241-433C-9863-EEDA04510329}" dt="2017-11-25T07:03:17.646" v="7184" actId="465"/>
          <ac:spMkLst>
            <pc:docMk/>
            <pc:sldMk cId="615121636" sldId="266"/>
            <ac:spMk id="14" creationId="{DFF8C00C-AC17-4E2D-8221-C00EF37C29B2}"/>
          </ac:spMkLst>
        </pc:spChg>
        <pc:graphicFrameChg chg="add del mod">
          <ac:chgData name="YAN-ZHANG HUANG" userId="f249f6a6f9cc60bf" providerId="LiveId" clId="{68EFDD4B-4241-433C-9863-EEDA04510329}" dt="2017-11-25T06:52:37.333" v="6935" actId="1032"/>
          <ac:graphicFrameMkLst>
            <pc:docMk/>
            <pc:sldMk cId="615121636" sldId="266"/>
            <ac:graphicFrameMk id="4" creationId="{4C510A59-FEB0-412A-97D7-827FDD3608C3}"/>
          </ac:graphicFrameMkLst>
        </pc:graphicFrameChg>
        <pc:picChg chg="add del mod ord">
          <ac:chgData name="YAN-ZHANG HUANG" userId="f249f6a6f9cc60bf" providerId="LiveId" clId="{68EFDD4B-4241-433C-9863-EEDA04510329}" dt="2017-11-25T06:52:47.703" v="6936" actId="478"/>
          <ac:picMkLst>
            <pc:docMk/>
            <pc:sldMk cId="615121636" sldId="266"/>
            <ac:picMk id="3" creationId="{8F969F18-94D3-4F61-B35A-79A0A4AE69A0}"/>
          </ac:picMkLst>
        </pc:picChg>
        <pc:picChg chg="add del">
          <ac:chgData name="YAN-ZHANG HUANG" userId="f249f6a6f9cc60bf" providerId="LiveId" clId="{68EFDD4B-4241-433C-9863-EEDA04510329}" dt="2017-11-25T07:10:57.122" v="7185" actId="478"/>
          <ac:picMkLst>
            <pc:docMk/>
            <pc:sldMk cId="615121636" sldId="266"/>
            <ac:picMk id="9" creationId="{F419CF60-42D1-4BB9-9776-FA201CB71068}"/>
          </ac:picMkLst>
        </pc:picChg>
      </pc:sldChg>
      <pc:sldChg chg="addSp delSp modSp add modTransition delAnim modAnim modNotesTx">
        <pc:chgData name="YAN-ZHANG HUANG" userId="f249f6a6f9cc60bf" providerId="LiveId" clId="{68EFDD4B-4241-433C-9863-EEDA04510329}" dt="2017-11-25T07:16:56.019" v="7197"/>
        <pc:sldMkLst>
          <pc:docMk/>
          <pc:sldMk cId="3369416617" sldId="267"/>
        </pc:sldMkLst>
        <pc:spChg chg="add del mod">
          <ac:chgData name="YAN-ZHANG HUANG" userId="f249f6a6f9cc60bf" providerId="LiveId" clId="{68EFDD4B-4241-433C-9863-EEDA04510329}" dt="2017-11-25T07:15:41.136" v="7194" actId="478"/>
          <ac:spMkLst>
            <pc:docMk/>
            <pc:sldMk cId="3369416617" sldId="267"/>
            <ac:spMk id="2" creationId="{86D8080A-2BC1-4AA8-B9CE-1B77EF7F907E}"/>
          </ac:spMkLst>
        </pc:spChg>
        <pc:spChg chg="add">
          <ac:chgData name="YAN-ZHANG HUANG" userId="f249f6a6f9cc60bf" providerId="LiveId" clId="{68EFDD4B-4241-433C-9863-EEDA04510329}" dt="2017-11-25T07:15:47.059" v="7196"/>
          <ac:spMkLst>
            <pc:docMk/>
            <pc:sldMk cId="3369416617" sldId="267"/>
            <ac:spMk id="4" creationId="{19D920A9-8CCB-4BD8-AF92-737682ACF268}"/>
          </ac:spMkLst>
        </pc:spChg>
        <pc:grpChg chg="add">
          <ac:chgData name="YAN-ZHANG HUANG" userId="f249f6a6f9cc60bf" providerId="LiveId" clId="{68EFDD4B-4241-433C-9863-EEDA04510329}" dt="2017-11-25T07:15:47.059" v="7196"/>
          <ac:grpSpMkLst>
            <pc:docMk/>
            <pc:sldMk cId="3369416617" sldId="267"/>
            <ac:grpSpMk id="5" creationId="{20B6C931-77F8-462E-A2DE-5AE70040CF48}"/>
          </ac:grpSpMkLst>
        </pc:grpChg>
        <pc:picChg chg="add">
          <ac:chgData name="YAN-ZHANG HUANG" userId="f249f6a6f9cc60bf" providerId="LiveId" clId="{68EFDD4B-4241-433C-9863-EEDA04510329}" dt="2017-11-25T07:15:41.539" v="7195"/>
          <ac:picMkLst>
            <pc:docMk/>
            <pc:sldMk cId="3369416617" sldId="267"/>
            <ac:picMk id="3" creationId="{0AB31D91-719C-4E73-9C10-B831550C3EBB}"/>
          </ac:picMkLst>
        </pc:picChg>
      </pc:sldChg>
      <pc:sldChg chg="addSp delSp modSp add modTransition delAnim modAnim modNotesTx">
        <pc:chgData name="YAN-ZHANG HUANG" userId="f249f6a6f9cc60bf" providerId="LiveId" clId="{68EFDD4B-4241-433C-9863-EEDA04510329}" dt="2017-11-25T05:07:26.032" v="5531"/>
        <pc:sldMkLst>
          <pc:docMk/>
          <pc:sldMk cId="363408830" sldId="268"/>
        </pc:sldMkLst>
        <pc:spChg chg="mod topLvl">
          <ac:chgData name="YAN-ZHANG HUANG" userId="f249f6a6f9cc60bf" providerId="LiveId" clId="{68EFDD4B-4241-433C-9863-EEDA04510329}" dt="2017-11-25T05:01:24.585" v="5474" actId="164"/>
          <ac:spMkLst>
            <pc:docMk/>
            <pc:sldMk cId="363408830" sldId="268"/>
            <ac:spMk id="2" creationId="{607F83FA-851F-4284-AA80-EDE969CB598B}"/>
          </ac:spMkLst>
        </pc:spChg>
        <pc:spChg chg="add del mod">
          <ac:chgData name="YAN-ZHANG HUANG" userId="f249f6a6f9cc60bf" providerId="LiveId" clId="{68EFDD4B-4241-433C-9863-EEDA04510329}" dt="2017-11-25T03:39:25.766" v="4440" actId="478"/>
          <ac:spMkLst>
            <pc:docMk/>
            <pc:sldMk cId="363408830" sldId="268"/>
            <ac:spMk id="3" creationId="{81424C92-881A-4254-9891-3812AFFC1C18}"/>
          </ac:spMkLst>
        </pc:spChg>
        <pc:spChg chg="add del mod">
          <ac:chgData name="YAN-ZHANG HUANG" userId="f249f6a6f9cc60bf" providerId="LiveId" clId="{68EFDD4B-4241-433C-9863-EEDA04510329}" dt="2017-11-25T02:51:07.046" v="4082"/>
          <ac:spMkLst>
            <pc:docMk/>
            <pc:sldMk cId="363408830" sldId="268"/>
            <ac:spMk id="4" creationId="{7750C252-F69E-4118-BE5F-499C3A889208}"/>
          </ac:spMkLst>
        </pc:spChg>
        <pc:spChg chg="add del mod">
          <ac:chgData name="YAN-ZHANG HUANG" userId="f249f6a6f9cc60bf" providerId="LiveId" clId="{68EFDD4B-4241-433C-9863-EEDA04510329}" dt="2017-11-25T02:51:07.046" v="4082"/>
          <ac:spMkLst>
            <pc:docMk/>
            <pc:sldMk cId="363408830" sldId="268"/>
            <ac:spMk id="5" creationId="{9D7792E9-E097-4395-B973-2187108105DD}"/>
          </ac:spMkLst>
        </pc:spChg>
        <pc:spChg chg="add del mod">
          <ac:chgData name="YAN-ZHANG HUANG" userId="f249f6a6f9cc60bf" providerId="LiveId" clId="{68EFDD4B-4241-433C-9863-EEDA04510329}" dt="2017-11-25T02:51:24.304" v="4088"/>
          <ac:spMkLst>
            <pc:docMk/>
            <pc:sldMk cId="363408830" sldId="268"/>
            <ac:spMk id="6" creationId="{2BD95603-6FAD-4AD8-86A3-3FC56DEE42F3}"/>
          </ac:spMkLst>
        </pc:spChg>
        <pc:spChg chg="mod">
          <ac:chgData name="YAN-ZHANG HUANG" userId="f249f6a6f9cc60bf" providerId="LiveId" clId="{68EFDD4B-4241-433C-9863-EEDA04510329}" dt="2017-11-25T04:28:16.846" v="4961" actId="1582"/>
          <ac:spMkLst>
            <pc:docMk/>
            <pc:sldMk cId="363408830" sldId="268"/>
            <ac:spMk id="8" creationId="{15AEE20E-E87F-4155-85A0-23EB898C20E6}"/>
          </ac:spMkLst>
        </pc:spChg>
        <pc:spChg chg="mod">
          <ac:chgData name="YAN-ZHANG HUANG" userId="f249f6a6f9cc60bf" providerId="LiveId" clId="{68EFDD4B-4241-433C-9863-EEDA04510329}" dt="2017-11-25T04:28:16.846" v="4961" actId="1582"/>
          <ac:spMkLst>
            <pc:docMk/>
            <pc:sldMk cId="363408830" sldId="268"/>
            <ac:spMk id="9" creationId="{A03B343F-9962-4593-B531-E14CDBD1F202}"/>
          </ac:spMkLst>
        </pc:spChg>
        <pc:spChg chg="mod ord">
          <ac:chgData name="YAN-ZHANG HUANG" userId="f249f6a6f9cc60bf" providerId="LiveId" clId="{68EFDD4B-4241-433C-9863-EEDA04510329}" dt="2017-11-25T05:00:41.170" v="5469"/>
          <ac:spMkLst>
            <pc:docMk/>
            <pc:sldMk cId="363408830" sldId="268"/>
            <ac:spMk id="10" creationId="{D28FB126-589D-4E56-A74D-5B177C0ACEDD}"/>
          </ac:spMkLst>
        </pc:spChg>
        <pc:spChg chg="del mod">
          <ac:chgData name="YAN-ZHANG HUANG" userId="f249f6a6f9cc60bf" providerId="LiveId" clId="{68EFDD4B-4241-433C-9863-EEDA04510329}" dt="2017-11-25T04:28:26.173" v="4962" actId="478"/>
          <ac:spMkLst>
            <pc:docMk/>
            <pc:sldMk cId="363408830" sldId="268"/>
            <ac:spMk id="11" creationId="{F1AB4C7F-78E6-4E3F-AACC-E4B006AD5A86}"/>
          </ac:spMkLst>
        </pc:spChg>
        <pc:spChg chg="del mod">
          <ac:chgData name="YAN-ZHANG HUANG" userId="f249f6a6f9cc60bf" providerId="LiveId" clId="{68EFDD4B-4241-433C-9863-EEDA04510329}" dt="2017-11-25T04:49:45.694" v="5258" actId="478"/>
          <ac:spMkLst>
            <pc:docMk/>
            <pc:sldMk cId="363408830" sldId="268"/>
            <ac:spMk id="16" creationId="{832D5A31-75E9-48EA-B54E-C6F5EF327498}"/>
          </ac:spMkLst>
        </pc:spChg>
        <pc:spChg chg="add mod">
          <ac:chgData name="YAN-ZHANG HUANG" userId="f249f6a6f9cc60bf" providerId="LiveId" clId="{68EFDD4B-4241-433C-9863-EEDA04510329}" dt="2017-11-25T04:35:15.498" v="5135"/>
          <ac:spMkLst>
            <pc:docMk/>
            <pc:sldMk cId="363408830" sldId="268"/>
            <ac:spMk id="33" creationId="{24298DAA-993A-4C0D-8957-C16DBDB77121}"/>
          </ac:spMkLst>
        </pc:spChg>
        <pc:spChg chg="add del mod">
          <ac:chgData name="YAN-ZHANG HUANG" userId="f249f6a6f9cc60bf" providerId="LiveId" clId="{68EFDD4B-4241-433C-9863-EEDA04510329}" dt="2017-11-25T03:24:09.214" v="4289" actId="478"/>
          <ac:spMkLst>
            <pc:docMk/>
            <pc:sldMk cId="363408830" sldId="268"/>
            <ac:spMk id="34" creationId="{268BFAD1-87EA-4E1A-A9FC-100C169CFC93}"/>
          </ac:spMkLst>
        </pc:spChg>
        <pc:spChg chg="add mod">
          <ac:chgData name="YAN-ZHANG HUANG" userId="f249f6a6f9cc60bf" providerId="LiveId" clId="{68EFDD4B-4241-433C-9863-EEDA04510329}" dt="2017-11-25T04:33:34.183" v="5075" actId="1035"/>
          <ac:spMkLst>
            <pc:docMk/>
            <pc:sldMk cId="363408830" sldId="268"/>
            <ac:spMk id="36" creationId="{94A8B6BB-E1D0-4626-BCAE-CB59B3125329}"/>
          </ac:spMkLst>
        </pc:spChg>
        <pc:spChg chg="add mod">
          <ac:chgData name="YAN-ZHANG HUANG" userId="f249f6a6f9cc60bf" providerId="LiveId" clId="{68EFDD4B-4241-433C-9863-EEDA04510329}" dt="2017-11-25T04:34:54.027" v="5133"/>
          <ac:spMkLst>
            <pc:docMk/>
            <pc:sldMk cId="363408830" sldId="268"/>
            <ac:spMk id="37" creationId="{5374F5BB-6105-4014-846C-55ABC67BC05B}"/>
          </ac:spMkLst>
        </pc:spChg>
        <pc:spChg chg="add mod">
          <ac:chgData name="YAN-ZHANG HUANG" userId="f249f6a6f9cc60bf" providerId="LiveId" clId="{68EFDD4B-4241-433C-9863-EEDA04510329}" dt="2017-11-25T04:35:06.052" v="5134"/>
          <ac:spMkLst>
            <pc:docMk/>
            <pc:sldMk cId="363408830" sldId="268"/>
            <ac:spMk id="38" creationId="{61FB682E-81DA-4C26-ABBA-4D24149752F5}"/>
          </ac:spMkLst>
        </pc:spChg>
        <pc:spChg chg="add mod">
          <ac:chgData name="YAN-ZHANG HUANG" userId="f249f6a6f9cc60bf" providerId="LiveId" clId="{68EFDD4B-4241-433C-9863-EEDA04510329}" dt="2017-11-25T03:39:56.209" v="4441" actId="164"/>
          <ac:spMkLst>
            <pc:docMk/>
            <pc:sldMk cId="363408830" sldId="268"/>
            <ac:spMk id="39" creationId="{4681AC12-90D9-4E64-BEB2-F0B5686871F6}"/>
          </ac:spMkLst>
        </pc:spChg>
        <pc:spChg chg="add mod">
          <ac:chgData name="YAN-ZHANG HUANG" userId="f249f6a6f9cc60bf" providerId="LiveId" clId="{68EFDD4B-4241-433C-9863-EEDA04510329}" dt="2017-11-25T04:33:50.089" v="5117" actId="1036"/>
          <ac:spMkLst>
            <pc:docMk/>
            <pc:sldMk cId="363408830" sldId="268"/>
            <ac:spMk id="40" creationId="{6B1E1DA7-D4E0-49E3-B670-8A390CB5A2A9}"/>
          </ac:spMkLst>
        </pc:spChg>
        <pc:spChg chg="add del mod">
          <ac:chgData name="YAN-ZHANG HUANG" userId="f249f6a6f9cc60bf" providerId="LiveId" clId="{68EFDD4B-4241-433C-9863-EEDA04510329}" dt="2017-11-25T04:27:28.161" v="4941" actId="11529"/>
          <ac:spMkLst>
            <pc:docMk/>
            <pc:sldMk cId="363408830" sldId="268"/>
            <ac:spMk id="42" creationId="{62E8F450-0E1D-45C0-B5EC-434FF3D5D691}"/>
          </ac:spMkLst>
        </pc:spChg>
        <pc:spChg chg="add mod ord topLvl">
          <ac:chgData name="YAN-ZHANG HUANG" userId="f249f6a6f9cc60bf" providerId="LiveId" clId="{68EFDD4B-4241-433C-9863-EEDA04510329}" dt="2017-11-25T05:01:24.585" v="5474" actId="164"/>
          <ac:spMkLst>
            <pc:docMk/>
            <pc:sldMk cId="363408830" sldId="268"/>
            <ac:spMk id="43" creationId="{7CF92F6C-62B4-435E-A68C-A6E199CC6A5A}"/>
          </ac:spMkLst>
        </pc:spChg>
        <pc:spChg chg="add mod">
          <ac:chgData name="YAN-ZHANG HUANG" userId="f249f6a6f9cc60bf" providerId="LiveId" clId="{68EFDD4B-4241-433C-9863-EEDA04510329}" dt="2017-11-25T04:25:26.915" v="4884" actId="1036"/>
          <ac:spMkLst>
            <pc:docMk/>
            <pc:sldMk cId="363408830" sldId="268"/>
            <ac:spMk id="45" creationId="{1A39386A-1F05-4AFC-A64F-D408AF15F459}"/>
          </ac:spMkLst>
        </pc:spChg>
        <pc:spChg chg="add mod">
          <ac:chgData name="YAN-ZHANG HUANG" userId="f249f6a6f9cc60bf" providerId="LiveId" clId="{68EFDD4B-4241-433C-9863-EEDA04510329}" dt="2017-11-25T04:54:56.929" v="5423" actId="12"/>
          <ac:spMkLst>
            <pc:docMk/>
            <pc:sldMk cId="363408830" sldId="268"/>
            <ac:spMk id="46" creationId="{1E9333FC-3246-44AC-A2B3-38F36221FF97}"/>
          </ac:spMkLst>
        </pc:spChg>
        <pc:spChg chg="add mod ord">
          <ac:chgData name="YAN-ZHANG HUANG" userId="f249f6a6f9cc60bf" providerId="LiveId" clId="{68EFDD4B-4241-433C-9863-EEDA04510329}" dt="2017-11-25T04:37:29.174" v="5159" actId="164"/>
          <ac:spMkLst>
            <pc:docMk/>
            <pc:sldMk cId="363408830" sldId="268"/>
            <ac:spMk id="49" creationId="{2CB98BBC-E964-4345-8B48-D000A9C0F08D}"/>
          </ac:spMkLst>
        </pc:spChg>
        <pc:spChg chg="add mod topLvl">
          <ac:chgData name="YAN-ZHANG HUANG" userId="f249f6a6f9cc60bf" providerId="LiveId" clId="{68EFDD4B-4241-433C-9863-EEDA04510329}" dt="2017-11-25T05:05:35.219" v="5496" actId="165"/>
          <ac:spMkLst>
            <pc:docMk/>
            <pc:sldMk cId="363408830" sldId="268"/>
            <ac:spMk id="54" creationId="{6413EF50-17C6-4038-8597-8A8136CC2DD9}"/>
          </ac:spMkLst>
        </pc:spChg>
        <pc:spChg chg="add mod ord topLvl">
          <ac:chgData name="YAN-ZHANG HUANG" userId="f249f6a6f9cc60bf" providerId="LiveId" clId="{68EFDD4B-4241-433C-9863-EEDA04510329}" dt="2017-11-25T05:01:24.585" v="5474" actId="164"/>
          <ac:spMkLst>
            <pc:docMk/>
            <pc:sldMk cId="363408830" sldId="268"/>
            <ac:spMk id="56" creationId="{7BB5AB71-DC35-462E-A814-E2ED17454542}"/>
          </ac:spMkLst>
        </pc:spChg>
        <pc:spChg chg="add mod ord topLvl">
          <ac:chgData name="YAN-ZHANG HUANG" userId="f249f6a6f9cc60bf" providerId="LiveId" clId="{68EFDD4B-4241-433C-9863-EEDA04510329}" dt="2017-11-25T05:01:24.585" v="5474" actId="164"/>
          <ac:spMkLst>
            <pc:docMk/>
            <pc:sldMk cId="363408830" sldId="268"/>
            <ac:spMk id="57" creationId="{5C809F62-8934-4AD8-A924-AACA8314127B}"/>
          </ac:spMkLst>
        </pc:spChg>
        <pc:spChg chg="add mod ord topLvl">
          <ac:chgData name="YAN-ZHANG HUANG" userId="f249f6a6f9cc60bf" providerId="LiveId" clId="{68EFDD4B-4241-433C-9863-EEDA04510329}" dt="2017-11-25T05:01:24.585" v="5474" actId="164"/>
          <ac:spMkLst>
            <pc:docMk/>
            <pc:sldMk cId="363408830" sldId="268"/>
            <ac:spMk id="58" creationId="{AB0E574B-BF60-4979-9DB4-CABA97102FDB}"/>
          </ac:spMkLst>
        </pc:spChg>
        <pc:spChg chg="add mod ord topLvl">
          <ac:chgData name="YAN-ZHANG HUANG" userId="f249f6a6f9cc60bf" providerId="LiveId" clId="{68EFDD4B-4241-433C-9863-EEDA04510329}" dt="2017-11-25T05:01:24.585" v="5474" actId="164"/>
          <ac:spMkLst>
            <pc:docMk/>
            <pc:sldMk cId="363408830" sldId="268"/>
            <ac:spMk id="59" creationId="{E2CD1E0C-F52D-4B56-AC16-092004F641A5}"/>
          </ac:spMkLst>
        </pc:spChg>
        <pc:spChg chg="add mod ord topLvl">
          <ac:chgData name="YAN-ZHANG HUANG" userId="f249f6a6f9cc60bf" providerId="LiveId" clId="{68EFDD4B-4241-433C-9863-EEDA04510329}" dt="2017-11-25T05:01:24.585" v="5474" actId="164"/>
          <ac:spMkLst>
            <pc:docMk/>
            <pc:sldMk cId="363408830" sldId="268"/>
            <ac:spMk id="60" creationId="{143DD864-AF7D-47E9-8B95-E28A2847368A}"/>
          </ac:spMkLst>
        </pc:spChg>
        <pc:spChg chg="add mod ord topLvl">
          <ac:chgData name="YAN-ZHANG HUANG" userId="f249f6a6f9cc60bf" providerId="LiveId" clId="{68EFDD4B-4241-433C-9863-EEDA04510329}" dt="2017-11-25T05:01:24.585" v="5474" actId="164"/>
          <ac:spMkLst>
            <pc:docMk/>
            <pc:sldMk cId="363408830" sldId="268"/>
            <ac:spMk id="61" creationId="{7F191EE0-2AB1-4176-84B4-2F896D19D876}"/>
          </ac:spMkLst>
        </pc:spChg>
        <pc:grpChg chg="add mod ord topLvl">
          <ac:chgData name="YAN-ZHANG HUANG" userId="f249f6a6f9cc60bf" providerId="LiveId" clId="{68EFDD4B-4241-433C-9863-EEDA04510329}" dt="2017-11-25T05:01:24.585" v="5474" actId="164"/>
          <ac:grpSpMkLst>
            <pc:docMk/>
            <pc:sldMk cId="363408830" sldId="268"/>
            <ac:grpSpMk id="7" creationId="{ACE26F9A-7168-41F3-B786-CBB5174FE01B}"/>
          </ac:grpSpMkLst>
        </pc:grpChg>
        <pc:grpChg chg="add del mod topLvl">
          <ac:chgData name="YAN-ZHANG HUANG" userId="f249f6a6f9cc60bf" providerId="LiveId" clId="{68EFDD4B-4241-433C-9863-EEDA04510329}" dt="2017-11-25T04:49:41.627" v="5257" actId="478"/>
          <ac:grpSpMkLst>
            <pc:docMk/>
            <pc:sldMk cId="363408830" sldId="268"/>
            <ac:grpSpMk id="12" creationId="{9A90C089-8829-4B0A-9ECC-FEF723B2548B}"/>
          </ac:grpSpMkLst>
        </pc:grpChg>
        <pc:grpChg chg="add del mod">
          <ac:chgData name="YAN-ZHANG HUANG" userId="f249f6a6f9cc60bf" providerId="LiveId" clId="{68EFDD4B-4241-433C-9863-EEDA04510329}" dt="2017-11-25T04:49:38.237" v="5255" actId="478"/>
          <ac:grpSpMkLst>
            <pc:docMk/>
            <pc:sldMk cId="363408830" sldId="268"/>
            <ac:grpSpMk id="13" creationId="{E9FCECA4-A761-44EC-976C-20792229A64D}"/>
          </ac:grpSpMkLst>
        </pc:grpChg>
        <pc:grpChg chg="add mod topLvl">
          <ac:chgData name="YAN-ZHANG HUANG" userId="f249f6a6f9cc60bf" providerId="LiveId" clId="{68EFDD4B-4241-433C-9863-EEDA04510329}" dt="2017-11-25T05:01:24.585" v="5474" actId="164"/>
          <ac:grpSpMkLst>
            <pc:docMk/>
            <pc:sldMk cId="363408830" sldId="268"/>
            <ac:grpSpMk id="17" creationId="{9D3FCF44-72E4-47DD-A88D-E9751277E3E6}"/>
          </ac:grpSpMkLst>
        </pc:grpChg>
        <pc:grpChg chg="add del mod">
          <ac:chgData name="YAN-ZHANG HUANG" userId="f249f6a6f9cc60bf" providerId="LiveId" clId="{68EFDD4B-4241-433C-9863-EEDA04510329}" dt="2017-11-25T03:03:49.107" v="4116" actId="165"/>
          <ac:grpSpMkLst>
            <pc:docMk/>
            <pc:sldMk cId="363408830" sldId="268"/>
            <ac:grpSpMk id="22" creationId="{8C1EC318-D839-42F5-A31A-418EAE3BA6FB}"/>
          </ac:grpSpMkLst>
        </pc:grpChg>
        <pc:grpChg chg="add del mod">
          <ac:chgData name="YAN-ZHANG HUANG" userId="f249f6a6f9cc60bf" providerId="LiveId" clId="{68EFDD4B-4241-433C-9863-EEDA04510329}" dt="2017-11-25T04:35:32.277" v="5136" actId="478"/>
          <ac:grpSpMkLst>
            <pc:docMk/>
            <pc:sldMk cId="363408830" sldId="268"/>
            <ac:grpSpMk id="23" creationId="{7351C8FE-3788-42DA-9FA8-587A1107ED32}"/>
          </ac:grpSpMkLst>
        </pc:grpChg>
        <pc:grpChg chg="add del mod">
          <ac:chgData name="YAN-ZHANG HUANG" userId="f249f6a6f9cc60bf" providerId="LiveId" clId="{68EFDD4B-4241-433C-9863-EEDA04510329}" dt="2017-11-25T03:21:31.509" v="4250" actId="478"/>
          <ac:grpSpMkLst>
            <pc:docMk/>
            <pc:sldMk cId="363408830" sldId="268"/>
            <ac:grpSpMk id="26" creationId="{32A9D165-2048-4D32-A4BE-6948AF8AEC07}"/>
          </ac:grpSpMkLst>
        </pc:grpChg>
        <pc:grpChg chg="add mod">
          <ac:chgData name="YAN-ZHANG HUANG" userId="f249f6a6f9cc60bf" providerId="LiveId" clId="{68EFDD4B-4241-433C-9863-EEDA04510329}" dt="2017-11-25T03:39:56.209" v="4441" actId="164"/>
          <ac:grpSpMkLst>
            <pc:docMk/>
            <pc:sldMk cId="363408830" sldId="268"/>
            <ac:grpSpMk id="30" creationId="{602373D7-40C2-45F1-887A-EE3D73C73B01}"/>
          </ac:grpSpMkLst>
        </pc:grpChg>
        <pc:grpChg chg="add mod">
          <ac:chgData name="YAN-ZHANG HUANG" userId="f249f6a6f9cc60bf" providerId="LiveId" clId="{68EFDD4B-4241-433C-9863-EEDA04510329}" dt="2017-11-25T03:39:56.209" v="4441" actId="164"/>
          <ac:grpSpMkLst>
            <pc:docMk/>
            <pc:sldMk cId="363408830" sldId="268"/>
            <ac:grpSpMk id="35" creationId="{35B9AD28-D36C-43F1-8221-563B7678101E}"/>
          </ac:grpSpMkLst>
        </pc:grpChg>
        <pc:grpChg chg="add mod">
          <ac:chgData name="YAN-ZHANG HUANG" userId="f249f6a6f9cc60bf" providerId="LiveId" clId="{68EFDD4B-4241-433C-9863-EEDA04510329}" dt="2017-11-25T04:37:29.174" v="5159" actId="164"/>
          <ac:grpSpMkLst>
            <pc:docMk/>
            <pc:sldMk cId="363408830" sldId="268"/>
            <ac:grpSpMk id="41" creationId="{725B4132-9C59-4B75-B4DC-AB2000DB540F}"/>
          </ac:grpSpMkLst>
        </pc:grpChg>
        <pc:grpChg chg="add del mod">
          <ac:chgData name="YAN-ZHANG HUANG" userId="f249f6a6f9cc60bf" providerId="LiveId" clId="{68EFDD4B-4241-433C-9863-EEDA04510329}" dt="2017-11-25T04:49:57.343" v="5259" actId="165"/>
          <ac:grpSpMkLst>
            <pc:docMk/>
            <pc:sldMk cId="363408830" sldId="268"/>
            <ac:grpSpMk id="48" creationId="{BDBBE0B5-1920-45A4-93D9-88F40B0CA2BC}"/>
          </ac:grpSpMkLst>
        </pc:grpChg>
        <pc:grpChg chg="add mod">
          <ac:chgData name="YAN-ZHANG HUANG" userId="f249f6a6f9cc60bf" providerId="LiveId" clId="{68EFDD4B-4241-433C-9863-EEDA04510329}" dt="2017-11-25T05:04:55.813" v="5490" actId="1038"/>
          <ac:grpSpMkLst>
            <pc:docMk/>
            <pc:sldMk cId="363408830" sldId="268"/>
            <ac:grpSpMk id="50" creationId="{62117611-0DE8-40F8-A6DB-956600E8F1CE}"/>
          </ac:grpSpMkLst>
        </pc:grpChg>
        <pc:grpChg chg="add del mod">
          <ac:chgData name="YAN-ZHANG HUANG" userId="f249f6a6f9cc60bf" providerId="LiveId" clId="{68EFDD4B-4241-433C-9863-EEDA04510329}" dt="2017-11-25T05:05:35.219" v="5496" actId="165"/>
          <ac:grpSpMkLst>
            <pc:docMk/>
            <pc:sldMk cId="363408830" sldId="268"/>
            <ac:grpSpMk id="51" creationId="{9D55F6DF-1D37-4385-B3C4-BEDAA48EA1E0}"/>
          </ac:grpSpMkLst>
        </pc:grpChg>
        <pc:grpChg chg="add del mod">
          <ac:chgData name="YAN-ZHANG HUANG" userId="f249f6a6f9cc60bf" providerId="LiveId" clId="{68EFDD4B-4241-433C-9863-EEDA04510329}" dt="2017-11-25T04:59:40.701" v="5450" actId="165"/>
          <ac:grpSpMkLst>
            <pc:docMk/>
            <pc:sldMk cId="363408830" sldId="268"/>
            <ac:grpSpMk id="52" creationId="{C4C9D68E-B30E-42A2-AF2C-7F9517B1A47A}"/>
          </ac:grpSpMkLst>
        </pc:grpChg>
        <pc:grpChg chg="add mod">
          <ac:chgData name="YAN-ZHANG HUANG" userId="f249f6a6f9cc60bf" providerId="LiveId" clId="{68EFDD4B-4241-433C-9863-EEDA04510329}" dt="2017-11-25T05:04:55.813" v="5490" actId="1038"/>
          <ac:grpSpMkLst>
            <pc:docMk/>
            <pc:sldMk cId="363408830" sldId="268"/>
            <ac:grpSpMk id="53" creationId="{B1046170-F321-4D30-8791-9B18E45E01FC}"/>
          </ac:grpSpMkLst>
        </pc:grpChg>
        <pc:picChg chg="del">
          <ac:chgData name="YAN-ZHANG HUANG" userId="f249f6a6f9cc60bf" providerId="LiveId" clId="{68EFDD4B-4241-433C-9863-EEDA04510329}" dt="2017-11-25T04:49:41.627" v="5257" actId="478"/>
          <ac:picMkLst>
            <pc:docMk/>
            <pc:sldMk cId="363408830" sldId="268"/>
            <ac:picMk id="14" creationId="{12CAC997-9098-4C5E-92FC-DE1D2FED5F73}"/>
          </ac:picMkLst>
        </pc:picChg>
        <pc:picChg chg="add del mod">
          <ac:chgData name="YAN-ZHANG HUANG" userId="f249f6a6f9cc60bf" providerId="LiveId" clId="{68EFDD4B-4241-433C-9863-EEDA04510329}" dt="2017-11-25T04:49:38.237" v="5255" actId="478"/>
          <ac:picMkLst>
            <pc:docMk/>
            <pc:sldMk cId="363408830" sldId="268"/>
            <ac:picMk id="15" creationId="{AEE00B0D-255C-4D62-962A-7C26270992D1}"/>
          </ac:picMkLst>
        </pc:picChg>
        <pc:picChg chg="mod">
          <ac:chgData name="YAN-ZHANG HUANG" userId="f249f6a6f9cc60bf" providerId="LiveId" clId="{68EFDD4B-4241-433C-9863-EEDA04510329}" dt="2017-11-25T04:59:13.552" v="5448" actId="1076"/>
          <ac:picMkLst>
            <pc:docMk/>
            <pc:sldMk cId="363408830" sldId="268"/>
            <ac:picMk id="18" creationId="{6DB8B6FE-AD86-466C-8882-0BB7CD0B5519}"/>
          </ac:picMkLst>
        </pc:picChg>
        <pc:picChg chg="mod">
          <ac:chgData name="YAN-ZHANG HUANG" userId="f249f6a6f9cc60bf" providerId="LiveId" clId="{68EFDD4B-4241-433C-9863-EEDA04510329}" dt="2017-11-25T04:59:13.552" v="5448" actId="1076"/>
          <ac:picMkLst>
            <pc:docMk/>
            <pc:sldMk cId="363408830" sldId="268"/>
            <ac:picMk id="19" creationId="{98869700-8C78-401F-9E01-5AE3B732C8EB}"/>
          </ac:picMkLst>
        </pc:picChg>
        <pc:picChg chg="add del mod topLvl">
          <ac:chgData name="YAN-ZHANG HUANG" userId="f249f6a6f9cc60bf" providerId="LiveId" clId="{68EFDD4B-4241-433C-9863-EEDA04510329}" dt="2017-11-25T03:21:31.509" v="4250" actId="478"/>
          <ac:picMkLst>
            <pc:docMk/>
            <pc:sldMk cId="363408830" sldId="268"/>
            <ac:picMk id="27" creationId="{CE987336-4463-4191-BB35-BA7E6D7AC0C3}"/>
          </ac:picMkLst>
        </pc:picChg>
        <pc:picChg chg="add del mod">
          <ac:chgData name="YAN-ZHANG HUANG" userId="f249f6a6f9cc60bf" providerId="LiveId" clId="{68EFDD4B-4241-433C-9863-EEDA04510329}" dt="2017-11-25T03:21:29.663" v="4249" actId="478"/>
          <ac:picMkLst>
            <pc:docMk/>
            <pc:sldMk cId="363408830" sldId="268"/>
            <ac:picMk id="28" creationId="{6FBF3EC5-C22E-4E30-99E4-1BFE78519AF5}"/>
          </ac:picMkLst>
        </pc:picChg>
        <pc:picChg chg="add mod topLvl">
          <ac:chgData name="YAN-ZHANG HUANG" userId="f249f6a6f9cc60bf" providerId="LiveId" clId="{68EFDD4B-4241-433C-9863-EEDA04510329}" dt="2017-11-25T03:21:54.733" v="4258" actId="164"/>
          <ac:picMkLst>
            <pc:docMk/>
            <pc:sldMk cId="363408830" sldId="268"/>
            <ac:picMk id="29" creationId="{5E8D9F6C-2712-45F2-8CCF-55A626DEF146}"/>
          </ac:picMkLst>
        </pc:picChg>
        <pc:picChg chg="add mod">
          <ac:chgData name="YAN-ZHANG HUANG" userId="f249f6a6f9cc60bf" providerId="LiveId" clId="{68EFDD4B-4241-433C-9863-EEDA04510329}" dt="2017-11-25T03:21:54.733" v="4258" actId="164"/>
          <ac:picMkLst>
            <pc:docMk/>
            <pc:sldMk cId="363408830" sldId="268"/>
            <ac:picMk id="31" creationId="{D65CE1B2-CAB3-4825-9B5D-C9CC93BD38A4}"/>
          </ac:picMkLst>
        </pc:picChg>
        <pc:picChg chg="add mod">
          <ac:chgData name="YAN-ZHANG HUANG" userId="f249f6a6f9cc60bf" providerId="LiveId" clId="{68EFDD4B-4241-433C-9863-EEDA04510329}" dt="2017-11-25T03:21:54.733" v="4258" actId="164"/>
          <ac:picMkLst>
            <pc:docMk/>
            <pc:sldMk cId="363408830" sldId="268"/>
            <ac:picMk id="32" creationId="{6BAEB1E2-8191-4F51-9292-23F08B2C20D9}"/>
          </ac:picMkLst>
        </pc:picChg>
        <pc:picChg chg="add del mod">
          <ac:chgData name="YAN-ZHANG HUANG" userId="f249f6a6f9cc60bf" providerId="LiveId" clId="{68EFDD4B-4241-433C-9863-EEDA04510329}" dt="2017-11-25T03:21:28.050" v="4248" actId="478"/>
          <ac:picMkLst>
            <pc:docMk/>
            <pc:sldMk cId="363408830" sldId="268"/>
            <ac:picMk id="1026" creationId="{F1E4AB92-FA10-4EE3-BEDA-4650E066EAE5}"/>
          </ac:picMkLst>
        </pc:picChg>
        <pc:picChg chg="add mod topLvl">
          <ac:chgData name="YAN-ZHANG HUANG" userId="f249f6a6f9cc60bf" providerId="LiveId" clId="{68EFDD4B-4241-433C-9863-EEDA04510329}" dt="2017-11-25T05:05:47.102" v="5522" actId="1036"/>
          <ac:picMkLst>
            <pc:docMk/>
            <pc:sldMk cId="363408830" sldId="268"/>
            <ac:picMk id="1028" creationId="{19AF6126-3954-4E41-9356-5B62F7FFB05C}"/>
          </ac:picMkLst>
        </pc:picChg>
        <pc:picChg chg="add del mod">
          <ac:chgData name="YAN-ZHANG HUANG" userId="f249f6a6f9cc60bf" providerId="LiveId" clId="{68EFDD4B-4241-433C-9863-EEDA04510329}" dt="2017-11-25T04:49:17.839" v="5252" actId="478"/>
          <ac:picMkLst>
            <pc:docMk/>
            <pc:sldMk cId="363408830" sldId="268"/>
            <ac:picMk id="1030" creationId="{AC30D69C-D142-474B-BE17-B638272A67AB}"/>
          </ac:picMkLst>
        </pc:picChg>
        <pc:cxnChg chg="add mod">
          <ac:chgData name="YAN-ZHANG HUANG" userId="f249f6a6f9cc60bf" providerId="LiveId" clId="{68EFDD4B-4241-433C-9863-EEDA04510329}" dt="2017-11-25T05:05:03.648" v="5494" actId="12788"/>
          <ac:cxnSpMkLst>
            <pc:docMk/>
            <pc:sldMk cId="363408830" sldId="268"/>
            <ac:cxnSpMk id="47" creationId="{79A10A09-175E-4E61-ADFD-665303A0AF8F}"/>
          </ac:cxnSpMkLst>
        </pc:cxnChg>
      </pc:sldChg>
      <pc:sldChg chg="addSp delSp modSp add modTransition delAnim modAnim modNotesTx">
        <pc:chgData name="YAN-ZHANG HUANG" userId="f249f6a6f9cc60bf" providerId="LiveId" clId="{68EFDD4B-4241-433C-9863-EEDA04510329}" dt="2017-11-25T07:41:10.824" v="7326"/>
        <pc:sldMkLst>
          <pc:docMk/>
          <pc:sldMk cId="1711238743" sldId="269"/>
        </pc:sldMkLst>
        <pc:spChg chg="add mod ord">
          <ac:chgData name="YAN-ZHANG HUANG" userId="f249f6a6f9cc60bf" providerId="LiveId" clId="{68EFDD4B-4241-433C-9863-EEDA04510329}" dt="2017-11-25T07:40:28.957" v="7319" actId="1076"/>
          <ac:spMkLst>
            <pc:docMk/>
            <pc:sldMk cId="1711238743" sldId="269"/>
            <ac:spMk id="2" creationId="{4531DEAC-F6C8-47AA-B9A7-F06E43ADA523}"/>
          </ac:spMkLst>
        </pc:spChg>
        <pc:spChg chg="del mod">
          <ac:chgData name="YAN-ZHANG HUANG" userId="f249f6a6f9cc60bf" providerId="LiveId" clId="{68EFDD4B-4241-433C-9863-EEDA04510329}" dt="2017-11-25T02:51:32.818" v="4091" actId="478"/>
          <ac:spMkLst>
            <pc:docMk/>
            <pc:sldMk cId="1711238743" sldId="269"/>
            <ac:spMk id="2" creationId="{607F83FA-851F-4284-AA80-EDE969CB598B}"/>
          </ac:spMkLst>
        </pc:spChg>
        <pc:spChg chg="add mod">
          <ac:chgData name="YAN-ZHANG HUANG" userId="f249f6a6f9cc60bf" providerId="LiveId" clId="{68EFDD4B-4241-433C-9863-EEDA04510329}" dt="2017-11-25T04:18:01.113" v="4716" actId="1035"/>
          <ac:spMkLst>
            <pc:docMk/>
            <pc:sldMk cId="1711238743" sldId="269"/>
            <ac:spMk id="3" creationId="{4C6176C4-E322-4404-938D-90322E1AAF15}"/>
          </ac:spMkLst>
        </pc:spChg>
        <pc:spChg chg="mod">
          <ac:chgData name="YAN-ZHANG HUANG" userId="f249f6a6f9cc60bf" providerId="LiveId" clId="{68EFDD4B-4241-433C-9863-EEDA04510329}" dt="2017-11-25T04:19:42.707" v="4751" actId="404"/>
          <ac:spMkLst>
            <pc:docMk/>
            <pc:sldMk cId="1711238743" sldId="269"/>
            <ac:spMk id="7" creationId="{5E8F1E96-8C39-4320-909A-D05859C1DD1C}"/>
          </ac:spMkLst>
        </pc:spChg>
        <pc:spChg chg="del">
          <ac:chgData name="YAN-ZHANG HUANG" userId="f249f6a6f9cc60bf" providerId="LiveId" clId="{68EFDD4B-4241-433C-9863-EEDA04510329}" dt="2017-11-25T04:19:01.048" v="4743" actId="478"/>
          <ac:spMkLst>
            <pc:docMk/>
            <pc:sldMk cId="1711238743" sldId="269"/>
            <ac:spMk id="9" creationId="{52A66310-544D-4477-BBA1-F4CC7958B1F6}"/>
          </ac:spMkLst>
        </pc:spChg>
        <pc:spChg chg="add mod">
          <ac:chgData name="YAN-ZHANG HUANG" userId="f249f6a6f9cc60bf" providerId="LiveId" clId="{68EFDD4B-4241-433C-9863-EEDA04510329}" dt="2017-11-25T04:20:21.935" v="4783" actId="1036"/>
          <ac:spMkLst>
            <pc:docMk/>
            <pc:sldMk cId="1711238743" sldId="269"/>
            <ac:spMk id="10" creationId="{3C268103-425B-4D70-BB1D-57DB92C5092F}"/>
          </ac:spMkLst>
        </pc:spChg>
        <pc:grpChg chg="add mod ord">
          <ac:chgData name="YAN-ZHANG HUANG" userId="f249f6a6f9cc60bf" providerId="LiveId" clId="{68EFDD4B-4241-433C-9863-EEDA04510329}" dt="2017-11-25T07:39:26.259" v="7296" actId="1076"/>
          <ac:grpSpMkLst>
            <pc:docMk/>
            <pc:sldMk cId="1711238743" sldId="269"/>
            <ac:grpSpMk id="5" creationId="{8454BC79-F35D-4721-B883-843238FF66F0}"/>
          </ac:grpSpMkLst>
        </pc:grpChg>
        <pc:grpChg chg="del">
          <ac:chgData name="YAN-ZHANG HUANG" userId="f249f6a6f9cc60bf" providerId="LiveId" clId="{68EFDD4B-4241-433C-9863-EEDA04510329}" dt="2017-11-25T04:19:01.048" v="4743" actId="478"/>
          <ac:grpSpMkLst>
            <pc:docMk/>
            <pc:sldMk cId="1711238743" sldId="269"/>
            <ac:grpSpMk id="6" creationId="{B8C8E01B-A3F6-4BB6-9BF3-6085F7403933}"/>
          </ac:grpSpMkLst>
        </pc:grpChg>
        <pc:grpChg chg="add mod ord">
          <ac:chgData name="YAN-ZHANG HUANG" userId="f249f6a6f9cc60bf" providerId="LiveId" clId="{68EFDD4B-4241-433C-9863-EEDA04510329}" dt="2017-11-25T07:40:37.114" v="7322" actId="1076"/>
          <ac:grpSpMkLst>
            <pc:docMk/>
            <pc:sldMk cId="1711238743" sldId="269"/>
            <ac:grpSpMk id="9" creationId="{CBA0E06B-974D-45C4-8C67-B10863A9E1D2}"/>
          </ac:grpSpMkLst>
        </pc:grpChg>
        <pc:picChg chg="mod">
          <ac:chgData name="YAN-ZHANG HUANG" userId="f249f6a6f9cc60bf" providerId="LiveId" clId="{68EFDD4B-4241-433C-9863-EEDA04510329}" dt="2017-11-25T04:20:00.373" v="4761" actId="1076"/>
          <ac:picMkLst>
            <pc:docMk/>
            <pc:sldMk cId="1711238743" sldId="269"/>
            <ac:picMk id="8" creationId="{808477FC-0B35-4342-987A-03653CD0BFED}"/>
          </ac:picMkLst>
        </pc:picChg>
        <pc:picChg chg="add del mod ord">
          <ac:chgData name="YAN-ZHANG HUANG" userId="f249f6a6f9cc60bf" providerId="LiveId" clId="{68EFDD4B-4241-433C-9863-EEDA04510329}" dt="2017-11-25T07:38:47.690" v="7290" actId="478"/>
          <ac:picMkLst>
            <pc:docMk/>
            <pc:sldMk cId="1711238743" sldId="269"/>
            <ac:picMk id="11" creationId="{2B56E2C5-E9B5-488C-A3AD-5E5341DB710E}"/>
          </ac:picMkLst>
        </pc:picChg>
        <pc:picChg chg="add mod">
          <ac:chgData name="YAN-ZHANG HUANG" userId="f249f6a6f9cc60bf" providerId="LiveId" clId="{68EFDD4B-4241-433C-9863-EEDA04510329}" dt="2017-11-25T07:39:29.873" v="7306" actId="1035"/>
          <ac:picMkLst>
            <pc:docMk/>
            <pc:sldMk cId="1711238743" sldId="269"/>
            <ac:picMk id="3074" creationId="{EE76D6A6-B02A-47DA-B718-749AEB36AB2E}"/>
          </ac:picMkLst>
        </pc:picChg>
      </pc:sldChg>
      <pc:sldChg chg="addSp delSp modSp add ord modTransition delAnim modAnim">
        <pc:chgData name="YAN-ZHANG HUANG" userId="f249f6a6f9cc60bf" providerId="LiveId" clId="{68EFDD4B-4241-433C-9863-EEDA04510329}" dt="2017-11-25T05:03:42.118" v="5479"/>
        <pc:sldMkLst>
          <pc:docMk/>
          <pc:sldMk cId="1422411526" sldId="270"/>
        </pc:sldMkLst>
        <pc:spChg chg="del">
          <ac:chgData name="YAN-ZHANG HUANG" userId="f249f6a6f9cc60bf" providerId="LiveId" clId="{68EFDD4B-4241-433C-9863-EEDA04510329}" dt="2017-11-25T02:51:14.369" v="4084" actId="478"/>
          <ac:spMkLst>
            <pc:docMk/>
            <pc:sldMk cId="1422411526" sldId="270"/>
            <ac:spMk id="2" creationId="{607F83FA-851F-4284-AA80-EDE969CB598B}"/>
          </ac:spMkLst>
        </pc:spChg>
        <pc:spChg chg="add del mod">
          <ac:chgData name="YAN-ZHANG HUANG" userId="f249f6a6f9cc60bf" providerId="LiveId" clId="{68EFDD4B-4241-433C-9863-EEDA04510329}" dt="2017-11-25T03:24:01.647" v="4286"/>
          <ac:spMkLst>
            <pc:docMk/>
            <pc:sldMk cId="1422411526" sldId="270"/>
            <ac:spMk id="3" creationId="{FB7C085C-3545-4E38-8401-0C3D1B2F8DAC}"/>
          </ac:spMkLst>
        </pc:spChg>
        <pc:spChg chg="add mod">
          <ac:chgData name="YAN-ZHANG HUANG" userId="f249f6a6f9cc60bf" providerId="LiveId" clId="{68EFDD4B-4241-433C-9863-EEDA04510329}" dt="2017-11-25T04:46:13.634" v="5251" actId="1076"/>
          <ac:spMkLst>
            <pc:docMk/>
            <pc:sldMk cId="1422411526" sldId="270"/>
            <ac:spMk id="4" creationId="{98E2B67E-FED9-42DB-AF91-7BDCE096C69B}"/>
          </ac:spMkLst>
        </pc:spChg>
        <pc:spChg chg="add mod">
          <ac:chgData name="YAN-ZHANG HUANG" userId="f249f6a6f9cc60bf" providerId="LiveId" clId="{68EFDD4B-4241-433C-9863-EEDA04510329}" dt="2017-11-25T04:00:17.867" v="4579" actId="1035"/>
          <ac:spMkLst>
            <pc:docMk/>
            <pc:sldMk cId="1422411526" sldId="270"/>
            <ac:spMk id="19" creationId="{05922F69-078A-4A40-90E6-3415328F93AD}"/>
          </ac:spMkLst>
        </pc:spChg>
        <pc:spChg chg="add mod">
          <ac:chgData name="YAN-ZHANG HUANG" userId="f249f6a6f9cc60bf" providerId="LiveId" clId="{68EFDD4B-4241-433C-9863-EEDA04510329}" dt="2017-11-25T04:08:54.554" v="4699"/>
          <ac:spMkLst>
            <pc:docMk/>
            <pc:sldMk cId="1422411526" sldId="270"/>
            <ac:spMk id="24" creationId="{96D04331-D88D-4024-9DA7-60EA739935DF}"/>
          </ac:spMkLst>
        </pc:spChg>
        <pc:spChg chg="add mod ord">
          <ac:chgData name="YAN-ZHANG HUANG" userId="f249f6a6f9cc60bf" providerId="LiveId" clId="{68EFDD4B-4241-433C-9863-EEDA04510329}" dt="2017-11-25T04:24:13.795" v="4836" actId="167"/>
          <ac:spMkLst>
            <pc:docMk/>
            <pc:sldMk cId="1422411526" sldId="270"/>
            <ac:spMk id="26" creationId="{3B759773-8A65-4564-BB5D-69AA4ACF3216}"/>
          </ac:spMkLst>
        </pc:spChg>
        <pc:grpChg chg="add mod">
          <ac:chgData name="YAN-ZHANG HUANG" userId="f249f6a6f9cc60bf" providerId="LiveId" clId="{68EFDD4B-4241-433C-9863-EEDA04510329}" dt="2017-11-25T04:42:31.558" v="5217" actId="1076"/>
          <ac:grpSpMkLst>
            <pc:docMk/>
            <pc:sldMk cId="1422411526" sldId="270"/>
            <ac:grpSpMk id="5" creationId="{BF5EE0E2-3DE2-4CFD-97E4-6A35C0C09416}"/>
          </ac:grpSpMkLst>
        </pc:grpChg>
        <pc:grpChg chg="add mod">
          <ac:chgData name="YAN-ZHANG HUANG" userId="f249f6a6f9cc60bf" providerId="LiveId" clId="{68EFDD4B-4241-433C-9863-EEDA04510329}" dt="2017-11-25T04:08:18.571" v="4684" actId="164"/>
          <ac:grpSpMkLst>
            <pc:docMk/>
            <pc:sldMk cId="1422411526" sldId="270"/>
            <ac:grpSpMk id="17" creationId="{F4DFCC01-D0CF-4D3E-A60E-100A019B6A37}"/>
          </ac:grpSpMkLst>
        </pc:grpChg>
        <pc:grpChg chg="add mod">
          <ac:chgData name="YAN-ZHANG HUANG" userId="f249f6a6f9cc60bf" providerId="LiveId" clId="{68EFDD4B-4241-433C-9863-EEDA04510329}" dt="2017-11-25T04:02:20.125" v="4656" actId="164"/>
          <ac:grpSpMkLst>
            <pc:docMk/>
            <pc:sldMk cId="1422411526" sldId="270"/>
            <ac:grpSpMk id="18" creationId="{B06D4B35-68A2-41E7-B5B5-00AE89FBA7EA}"/>
          </ac:grpSpMkLst>
        </pc:grpChg>
        <pc:grpChg chg="add mod ord">
          <ac:chgData name="YAN-ZHANG HUANG" userId="f249f6a6f9cc60bf" providerId="LiveId" clId="{68EFDD4B-4241-433C-9863-EEDA04510329}" dt="2017-11-25T04:46:07.142" v="5250" actId="1076"/>
          <ac:grpSpMkLst>
            <pc:docMk/>
            <pc:sldMk cId="1422411526" sldId="270"/>
            <ac:grpSpMk id="20" creationId="{D63ADA06-F5D9-4B7D-A401-A1493821556F}"/>
          </ac:grpSpMkLst>
        </pc:grpChg>
        <pc:picChg chg="add mod modCrop">
          <ac:chgData name="YAN-ZHANG HUANG" userId="f249f6a6f9cc60bf" providerId="LiveId" clId="{68EFDD4B-4241-433C-9863-EEDA04510329}" dt="2017-11-25T04:02:20.125" v="4656" actId="164"/>
          <ac:picMkLst>
            <pc:docMk/>
            <pc:sldMk cId="1422411526" sldId="270"/>
            <ac:picMk id="22" creationId="{3C7DA293-D521-47B4-82E7-E0769A0070BC}"/>
          </ac:picMkLst>
        </pc:picChg>
        <pc:picChg chg="add mod ord">
          <ac:chgData name="YAN-ZHANG HUANG" userId="f249f6a6f9cc60bf" providerId="LiveId" clId="{68EFDD4B-4241-433C-9863-EEDA04510329}" dt="2017-11-25T03:57:34.369" v="4565" actId="164"/>
          <ac:picMkLst>
            <pc:docMk/>
            <pc:sldMk cId="1422411526" sldId="270"/>
            <ac:picMk id="2050" creationId="{49392086-8381-452B-B0B6-015D9135FBFE}"/>
          </ac:picMkLst>
        </pc:picChg>
        <pc:picChg chg="add del mod">
          <ac:chgData name="YAN-ZHANG HUANG" userId="f249f6a6f9cc60bf" providerId="LiveId" clId="{68EFDD4B-4241-433C-9863-EEDA04510329}" dt="2017-11-25T04:07:37.250" v="4662" actId="478"/>
          <ac:picMkLst>
            <pc:docMk/>
            <pc:sldMk cId="1422411526" sldId="270"/>
            <ac:picMk id="2052" creationId="{BEFA2D66-F701-42A0-863D-0FE369FB9429}"/>
          </ac:picMkLst>
        </pc:picChg>
        <pc:picChg chg="add mod">
          <ac:chgData name="YAN-ZHANG HUANG" userId="f249f6a6f9cc60bf" providerId="LiveId" clId="{68EFDD4B-4241-433C-9863-EEDA04510329}" dt="2017-11-25T04:02:20.125" v="4656" actId="164"/>
          <ac:picMkLst>
            <pc:docMk/>
            <pc:sldMk cId="1422411526" sldId="270"/>
            <ac:picMk id="2054" creationId="{C2C9201B-9A09-414A-86FC-5270461D1B2D}"/>
          </ac:picMkLst>
        </pc:picChg>
      </pc:sldChg>
      <pc:sldChg chg="add modTransition">
        <pc:chgData name="YAN-ZHANG HUANG" userId="f249f6a6f9cc60bf" providerId="LiveId" clId="{68EFDD4B-4241-433C-9863-EEDA04510329}" dt="2017-11-25T06:17:11.403" v="6305"/>
        <pc:sldMkLst>
          <pc:docMk/>
          <pc:sldMk cId="1412342456" sldId="271"/>
        </pc:sldMkLst>
      </pc:sldChg>
      <pc:sldChg chg="delSp modSp add modTransition">
        <pc:chgData name="YAN-ZHANG HUANG" userId="f249f6a6f9cc60bf" providerId="LiveId" clId="{68EFDD4B-4241-433C-9863-EEDA04510329}" dt="2017-11-25T06:21:11.849" v="6482" actId="1076"/>
        <pc:sldMkLst>
          <pc:docMk/>
          <pc:sldMk cId="701283243" sldId="272"/>
        </pc:sldMkLst>
        <pc:picChg chg="mod">
          <ac:chgData name="YAN-ZHANG HUANG" userId="f249f6a6f9cc60bf" providerId="LiveId" clId="{68EFDD4B-4241-433C-9863-EEDA04510329}" dt="2017-11-25T06:21:06.197" v="6481" actId="1076"/>
          <ac:picMkLst>
            <pc:docMk/>
            <pc:sldMk cId="701283243" sldId="272"/>
            <ac:picMk id="5" creationId="{16847479-DA67-48E6-BB95-BECABBA8C12B}"/>
          </ac:picMkLst>
        </pc:picChg>
        <pc:picChg chg="mod">
          <ac:chgData name="YAN-ZHANG HUANG" userId="f249f6a6f9cc60bf" providerId="LiveId" clId="{68EFDD4B-4241-433C-9863-EEDA04510329}" dt="2017-11-25T06:21:11.849" v="6482" actId="1076"/>
          <ac:picMkLst>
            <pc:docMk/>
            <pc:sldMk cId="701283243" sldId="272"/>
            <ac:picMk id="6" creationId="{8CF0E4AD-1DDE-4CF3-AB0C-A7116E873F31}"/>
          </ac:picMkLst>
        </pc:picChg>
        <pc:picChg chg="del">
          <ac:chgData name="YAN-ZHANG HUANG" userId="f249f6a6f9cc60bf" providerId="LiveId" clId="{68EFDD4B-4241-433C-9863-EEDA04510329}" dt="2017-11-25T06:12:48.422" v="6252" actId="478"/>
          <ac:picMkLst>
            <pc:docMk/>
            <pc:sldMk cId="701283243" sldId="272"/>
            <ac:picMk id="7" creationId="{B1C3B617-0058-4E39-B32B-73AAE0A9C1CE}"/>
          </ac:picMkLst>
        </pc:picChg>
        <pc:picChg chg="del">
          <ac:chgData name="YAN-ZHANG HUANG" userId="f249f6a6f9cc60bf" providerId="LiveId" clId="{68EFDD4B-4241-433C-9863-EEDA04510329}" dt="2017-11-25T06:12:48.422" v="6252" actId="478"/>
          <ac:picMkLst>
            <pc:docMk/>
            <pc:sldMk cId="701283243" sldId="272"/>
            <ac:picMk id="8" creationId="{5A0FDABB-B8F7-4C16-AF2F-13961B35FE20}"/>
          </ac:picMkLst>
        </pc:picChg>
      </pc:sldChg>
      <pc:sldChg chg="addSp delSp modSp add addAnim delAnim modAnim">
        <pc:chgData name="YAN-ZHANG HUANG" userId="f249f6a6f9cc60bf" providerId="LiveId" clId="{68EFDD4B-4241-433C-9863-EEDA04510329}" dt="2017-11-25T06:28:59.495" v="6574"/>
        <pc:sldMkLst>
          <pc:docMk/>
          <pc:sldMk cId="1295926749" sldId="273"/>
        </pc:sldMkLst>
        <pc:spChg chg="add del">
          <ac:chgData name="YAN-ZHANG HUANG" userId="f249f6a6f9cc60bf" providerId="LiveId" clId="{68EFDD4B-4241-433C-9863-EEDA04510329}" dt="2017-11-25T06:26:33.739" v="6552"/>
          <ac:spMkLst>
            <pc:docMk/>
            <pc:sldMk cId="1295926749" sldId="273"/>
            <ac:spMk id="2" creationId="{E4DBB383-CE89-491C-9BFA-BB732757A283}"/>
          </ac:spMkLst>
        </pc:spChg>
        <pc:spChg chg="add del">
          <ac:chgData name="YAN-ZHANG HUANG" userId="f249f6a6f9cc60bf" providerId="LiveId" clId="{68EFDD4B-4241-433C-9863-EEDA04510329}" dt="2017-11-25T06:26:34.601" v="6554"/>
          <ac:spMkLst>
            <pc:docMk/>
            <pc:sldMk cId="1295926749" sldId="273"/>
            <ac:spMk id="3" creationId="{5E9CBA85-81F2-4CF6-BB21-23EEF7C53CC0}"/>
          </ac:spMkLst>
        </pc:spChg>
        <pc:spChg chg="add mod">
          <ac:chgData name="YAN-ZHANG HUANG" userId="f249f6a6f9cc60bf" providerId="LiveId" clId="{68EFDD4B-4241-433C-9863-EEDA04510329}" dt="2017-11-25T06:27:47.206" v="6569" actId="1076"/>
          <ac:spMkLst>
            <pc:docMk/>
            <pc:sldMk cId="1295926749" sldId="273"/>
            <ac:spMk id="5" creationId="{1FB086C3-D2A6-47EE-B8FB-6A775198E20A}"/>
          </ac:spMkLst>
        </pc:spChg>
        <pc:spChg chg="mod">
          <ac:chgData name="YAN-ZHANG HUANG" userId="f249f6a6f9cc60bf" providerId="LiveId" clId="{68EFDD4B-4241-433C-9863-EEDA04510329}" dt="2017-11-25T06:27:01.928" v="6565" actId="1076"/>
          <ac:spMkLst>
            <pc:docMk/>
            <pc:sldMk cId="1295926749" sldId="273"/>
            <ac:spMk id="9" creationId="{35DE4709-2AFC-4A47-A21F-DBA529DF1D2F}"/>
          </ac:spMkLst>
        </pc:spChg>
      </pc:sldChg>
      <pc:sldChg chg="addSp modSp add modAnim">
        <pc:chgData name="YAN-ZHANG HUANG" userId="f249f6a6f9cc60bf" providerId="LiveId" clId="{68EFDD4B-4241-433C-9863-EEDA04510329}" dt="2017-11-25T07:19:02.277" v="7225" actId="1036"/>
        <pc:sldMkLst>
          <pc:docMk/>
          <pc:sldMk cId="784499175" sldId="274"/>
        </pc:sldMkLst>
        <pc:spChg chg="mod">
          <ac:chgData name="YAN-ZHANG HUANG" userId="f249f6a6f9cc60bf" providerId="LiveId" clId="{68EFDD4B-4241-433C-9863-EEDA04510329}" dt="2017-11-25T06:37:10.970" v="6724" actId="164"/>
          <ac:spMkLst>
            <pc:docMk/>
            <pc:sldMk cId="784499175" sldId="274"/>
            <ac:spMk id="21" creationId="{0DEAABDC-45E5-4B72-8734-B590C14891E6}"/>
          </ac:spMkLst>
        </pc:spChg>
        <pc:spChg chg="mod">
          <ac:chgData name="YAN-ZHANG HUANG" userId="f249f6a6f9cc60bf" providerId="LiveId" clId="{68EFDD4B-4241-433C-9863-EEDA04510329}" dt="2017-11-25T06:31:44.661" v="6580" actId="1035"/>
          <ac:spMkLst>
            <pc:docMk/>
            <pc:sldMk cId="784499175" sldId="274"/>
            <ac:spMk id="22" creationId="{A30373E8-4181-4FA8-8121-2590C680A0C1}"/>
          </ac:spMkLst>
        </pc:spChg>
        <pc:spChg chg="mod">
          <ac:chgData name="YAN-ZHANG HUANG" userId="f249f6a6f9cc60bf" providerId="LiveId" clId="{68EFDD4B-4241-433C-9863-EEDA04510329}" dt="2017-11-25T06:37:10.970" v="6724" actId="164"/>
          <ac:spMkLst>
            <pc:docMk/>
            <pc:sldMk cId="784499175" sldId="274"/>
            <ac:spMk id="23" creationId="{443CDE28-B18A-4EB2-AE62-72D6230BC490}"/>
          </ac:spMkLst>
        </pc:spChg>
        <pc:spChg chg="mod">
          <ac:chgData name="YAN-ZHANG HUANG" userId="f249f6a6f9cc60bf" providerId="LiveId" clId="{68EFDD4B-4241-433C-9863-EEDA04510329}" dt="2017-11-25T06:37:29.559" v="6776" actId="164"/>
          <ac:spMkLst>
            <pc:docMk/>
            <pc:sldMk cId="784499175" sldId="274"/>
            <ac:spMk id="24" creationId="{C21DB2A6-8038-4B09-A2DF-FDD6A371154D}"/>
          </ac:spMkLst>
        </pc:spChg>
        <pc:spChg chg="add mod ord">
          <ac:chgData name="YAN-ZHANG HUANG" userId="f249f6a6f9cc60bf" providerId="LiveId" clId="{68EFDD4B-4241-433C-9863-EEDA04510329}" dt="2017-11-25T06:37:10.970" v="6724" actId="164"/>
          <ac:spMkLst>
            <pc:docMk/>
            <pc:sldMk cId="784499175" sldId="274"/>
            <ac:spMk id="26" creationId="{DE8CE13A-F04C-43CA-BB0D-DA8D6A01FB26}"/>
          </ac:spMkLst>
        </pc:spChg>
        <pc:spChg chg="add mod">
          <ac:chgData name="YAN-ZHANG HUANG" userId="f249f6a6f9cc60bf" providerId="LiveId" clId="{68EFDD4B-4241-433C-9863-EEDA04510329}" dt="2017-11-25T06:37:29.559" v="6776" actId="164"/>
          <ac:spMkLst>
            <pc:docMk/>
            <pc:sldMk cId="784499175" sldId="274"/>
            <ac:spMk id="27" creationId="{829B579C-F312-4108-BA80-AE984F0511BF}"/>
          </ac:spMkLst>
        </pc:spChg>
        <pc:spChg chg="add mod ord">
          <ac:chgData name="YAN-ZHANG HUANG" userId="f249f6a6f9cc60bf" providerId="LiveId" clId="{68EFDD4B-4241-433C-9863-EEDA04510329}" dt="2017-11-25T06:37:29.559" v="6776" actId="164"/>
          <ac:spMkLst>
            <pc:docMk/>
            <pc:sldMk cId="784499175" sldId="274"/>
            <ac:spMk id="28" creationId="{B7BDA0A1-4D42-4E40-89DB-F497826794F4}"/>
          </ac:spMkLst>
        </pc:spChg>
        <pc:grpChg chg="add mod">
          <ac:chgData name="YAN-ZHANG HUANG" userId="f249f6a6f9cc60bf" providerId="LiveId" clId="{68EFDD4B-4241-433C-9863-EEDA04510329}" dt="2017-11-25T06:37:07.401" v="6723" actId="164"/>
          <ac:grpSpMkLst>
            <pc:docMk/>
            <pc:sldMk cId="784499175" sldId="274"/>
            <ac:grpSpMk id="29" creationId="{D95A7103-45C5-4AE8-8DB6-E31843870722}"/>
          </ac:grpSpMkLst>
        </pc:grpChg>
        <pc:grpChg chg="add mod">
          <ac:chgData name="YAN-ZHANG HUANG" userId="f249f6a6f9cc60bf" providerId="LiveId" clId="{68EFDD4B-4241-433C-9863-EEDA04510329}" dt="2017-11-25T07:19:02.277" v="7225" actId="1036"/>
          <ac:grpSpMkLst>
            <pc:docMk/>
            <pc:sldMk cId="784499175" sldId="274"/>
            <ac:grpSpMk id="30" creationId="{8E8512E6-DE76-44D4-9937-BD03BEFEC5A4}"/>
          </ac:grpSpMkLst>
        </pc:grpChg>
        <pc:grpChg chg="add mod">
          <ac:chgData name="YAN-ZHANG HUANG" userId="f249f6a6f9cc60bf" providerId="LiveId" clId="{68EFDD4B-4241-433C-9863-EEDA04510329}" dt="2017-11-25T07:18:58.307" v="7212" actId="1035"/>
          <ac:grpSpMkLst>
            <pc:docMk/>
            <pc:sldMk cId="784499175" sldId="274"/>
            <ac:grpSpMk id="31" creationId="{3F50BC31-05CC-41FD-A9A4-B8F30ED7B0C7}"/>
          </ac:grpSpMkLst>
        </pc:grpChg>
        <pc:picChg chg="add">
          <ac:chgData name="YAN-ZHANG HUANG" userId="f249f6a6f9cc60bf" providerId="LiveId" clId="{68EFDD4B-4241-433C-9863-EEDA04510329}" dt="2017-11-25T06:32:32.729" v="6584" actId="1036"/>
          <ac:picMkLst>
            <pc:docMk/>
            <pc:sldMk cId="784499175" sldId="274"/>
            <ac:picMk id="25" creationId="{E9B4F672-D5B3-4EF6-AAB7-BBB0BBADFE09}"/>
          </ac:picMkLst>
        </pc:picChg>
      </pc:sldChg>
      <pc:sldChg chg="addSp delSp modSp add modTransition addAnim delAnim modAnim">
        <pc:chgData name="YAN-ZHANG HUANG" userId="f249f6a6f9cc60bf" providerId="LiveId" clId="{68EFDD4B-4241-433C-9863-EEDA04510329}" dt="2017-11-25T06:25:33.853" v="6545" actId="1036"/>
        <pc:sldMkLst>
          <pc:docMk/>
          <pc:sldMk cId="3985531015" sldId="275"/>
        </pc:sldMkLst>
        <pc:spChg chg="add del mod">
          <ac:chgData name="YAN-ZHANG HUANG" userId="f249f6a6f9cc60bf" providerId="LiveId" clId="{68EFDD4B-4241-433C-9863-EEDA04510329}" dt="2017-11-25T06:19:07.356" v="6422" actId="767"/>
          <ac:spMkLst>
            <pc:docMk/>
            <pc:sldMk cId="3985531015" sldId="275"/>
            <ac:spMk id="3" creationId="{268B6FBC-03FA-4636-A845-4BB853DB5AC5}"/>
          </ac:spMkLst>
        </pc:spChg>
        <pc:spChg chg="add mod">
          <ac:chgData name="YAN-ZHANG HUANG" userId="f249f6a6f9cc60bf" providerId="LiveId" clId="{68EFDD4B-4241-433C-9863-EEDA04510329}" dt="2017-11-25T06:25:33.853" v="6545" actId="1036"/>
          <ac:spMkLst>
            <pc:docMk/>
            <pc:sldMk cId="3985531015" sldId="275"/>
            <ac:spMk id="10" creationId="{7B7258AB-F542-4B23-A04D-C2CFD8F3B164}"/>
          </ac:spMkLst>
        </pc:spChg>
        <pc:picChg chg="add mod">
          <ac:chgData name="YAN-ZHANG HUANG" userId="f249f6a6f9cc60bf" providerId="LiveId" clId="{68EFDD4B-4241-433C-9863-EEDA04510329}" dt="2017-11-25T06:25:27.908" v="6533" actId="1036"/>
          <ac:picMkLst>
            <pc:docMk/>
            <pc:sldMk cId="3985531015" sldId="275"/>
            <ac:picMk id="2" creationId="{9BB740D6-C5EF-4BCE-9500-4C73E24D270C}"/>
          </ac:picMkLst>
        </pc:picChg>
        <pc:picChg chg="del">
          <ac:chgData name="YAN-ZHANG HUANG" userId="f249f6a6f9cc60bf" providerId="LiveId" clId="{68EFDD4B-4241-433C-9863-EEDA04510329}" dt="2017-11-25T05:59:53.897" v="6243" actId="478"/>
          <ac:picMkLst>
            <pc:docMk/>
            <pc:sldMk cId="3985531015" sldId="275"/>
            <ac:picMk id="5" creationId="{16847479-DA67-48E6-BB95-BECABBA8C12B}"/>
          </ac:picMkLst>
        </pc:picChg>
        <pc:picChg chg="del mod">
          <ac:chgData name="YAN-ZHANG HUANG" userId="f249f6a6f9cc60bf" providerId="LiveId" clId="{68EFDD4B-4241-433C-9863-EEDA04510329}" dt="2017-11-25T05:59:53.897" v="6243" actId="478"/>
          <ac:picMkLst>
            <pc:docMk/>
            <pc:sldMk cId="3985531015" sldId="275"/>
            <ac:picMk id="6" creationId="{8CF0E4AD-1DDE-4CF3-AB0C-A7116E873F31}"/>
          </ac:picMkLst>
        </pc:picChg>
        <pc:picChg chg="add del mod">
          <ac:chgData name="YAN-ZHANG HUANG" userId="f249f6a6f9cc60bf" providerId="LiveId" clId="{68EFDD4B-4241-433C-9863-EEDA04510329}" dt="2017-11-25T06:15:56.810" v="6256" actId="478"/>
          <ac:picMkLst>
            <pc:docMk/>
            <pc:sldMk cId="3985531015" sldId="275"/>
            <ac:picMk id="7" creationId="{B1C3B617-0058-4E39-B32B-73AAE0A9C1CE}"/>
          </ac:picMkLst>
        </pc:picChg>
        <pc:picChg chg="add del mod modCrop">
          <ac:chgData name="YAN-ZHANG HUANG" userId="f249f6a6f9cc60bf" providerId="LiveId" clId="{68EFDD4B-4241-433C-9863-EEDA04510329}" dt="2017-11-25T06:19:47.954" v="6428" actId="478"/>
          <ac:picMkLst>
            <pc:docMk/>
            <pc:sldMk cId="3985531015" sldId="275"/>
            <ac:picMk id="8" creationId="{5A0FDABB-B8F7-4C16-AF2F-13961B35FE20}"/>
          </ac:picMkLst>
        </pc:picChg>
        <pc:picChg chg="add del mod modCrop">
          <ac:chgData name="YAN-ZHANG HUANG" userId="f249f6a6f9cc60bf" providerId="LiveId" clId="{68EFDD4B-4241-433C-9863-EEDA04510329}" dt="2017-11-25T06:15:58.428" v="6257" actId="478"/>
          <ac:picMkLst>
            <pc:docMk/>
            <pc:sldMk cId="3985531015" sldId="275"/>
            <ac:picMk id="9" creationId="{DE02E486-C650-4FBF-8692-C7B55BF0208D}"/>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3A2C1B-A073-4674-AAC3-106BEFAEC84C}" type="datetimeFigureOut">
              <a:rPr lang="zh-TW" altLang="en-US" smtClean="0"/>
              <a:t>2017/11/25</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5305CD-0A79-4893-BF2D-7DD838400448}" type="slidenum">
              <a:rPr lang="zh-TW" altLang="en-US" smtClean="0"/>
              <a:t>‹#›</a:t>
            </a:fld>
            <a:endParaRPr lang="zh-TW" altLang="en-US"/>
          </a:p>
        </p:txBody>
      </p:sp>
    </p:spTree>
    <p:extLst>
      <p:ext uri="{BB962C8B-B14F-4D97-AF65-F5344CB8AC3E}">
        <p14:creationId xmlns:p14="http://schemas.microsoft.com/office/powerpoint/2010/main" val="563242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geojson.org/"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我們</a:t>
            </a:r>
            <a:r>
              <a:rPr lang="en-US" altLang="zh-TW" dirty="0" err="1"/>
              <a:t>fouce</a:t>
            </a:r>
            <a:r>
              <a:rPr lang="zh-TW" altLang="en-US" dirty="0"/>
              <a:t>在交通與市民的現有狀況，提出了資料分析解決方案</a:t>
            </a:r>
            <a:endParaRPr lang="en-US" altLang="zh-TW" dirty="0"/>
          </a:p>
          <a:p>
            <a:endParaRPr lang="en-US" altLang="zh-TW" dirty="0"/>
          </a:p>
          <a:p>
            <a:endParaRPr lang="en-US" altLang="zh-TW" dirty="0"/>
          </a:p>
          <a:p>
            <a:r>
              <a:rPr lang="zh-TW" altLang="en-US" dirty="0"/>
              <a:t>資料洞察力 </a:t>
            </a:r>
            <a:r>
              <a:rPr lang="en-US" altLang="zh-TW" dirty="0"/>
              <a:t>40% :</a:t>
            </a:r>
          </a:p>
          <a:p>
            <a:r>
              <a:rPr lang="zh-TW" altLang="en-US" dirty="0"/>
              <a:t>●我們做的資料分析跟</a:t>
            </a:r>
            <a:r>
              <a:rPr lang="en-US" altLang="zh-TW" dirty="0"/>
              <a:t>”</a:t>
            </a:r>
            <a:r>
              <a:rPr lang="zh-TW" altLang="en-US" sz="1200" b="0" i="0" kern="1200" dirty="0">
                <a:solidFill>
                  <a:schemeClr val="tx1"/>
                </a:solidFill>
                <a:effectLst/>
                <a:latin typeface="+mn-lt"/>
                <a:ea typeface="+mn-ea"/>
                <a:cs typeface="+mn-cs"/>
              </a:rPr>
              <a:t>市民安全與便民服務</a:t>
            </a:r>
            <a:r>
              <a:rPr lang="en-US" altLang="zh-TW" sz="1200" b="0" i="0" kern="1200" dirty="0">
                <a:solidFill>
                  <a:schemeClr val="tx1"/>
                </a:solidFill>
                <a:effectLst/>
                <a:latin typeface="+mn-lt"/>
                <a:ea typeface="+mn-ea"/>
                <a:cs typeface="+mn-cs"/>
              </a:rPr>
              <a:t>”</a:t>
            </a:r>
            <a:r>
              <a:rPr lang="zh-TW" altLang="en-US" sz="1200" b="0" i="0" kern="1200" dirty="0">
                <a:solidFill>
                  <a:schemeClr val="tx1"/>
                </a:solidFill>
                <a:effectLst/>
                <a:latin typeface="+mn-lt"/>
                <a:ea typeface="+mn-ea"/>
                <a:cs typeface="+mn-cs"/>
              </a:rPr>
              <a:t>有什麼關係？</a:t>
            </a:r>
            <a:endParaRPr lang="en-US" altLang="zh-TW" sz="1200" b="0" i="0" kern="1200" dirty="0">
              <a:solidFill>
                <a:schemeClr val="tx1"/>
              </a:solidFill>
              <a:effectLst/>
              <a:latin typeface="+mn-lt"/>
              <a:ea typeface="+mn-ea"/>
              <a:cs typeface="+mn-cs"/>
            </a:endParaRPr>
          </a:p>
          <a:p>
            <a:r>
              <a:rPr lang="en-US" altLang="zh-TW" dirty="0"/>
              <a:t>1.</a:t>
            </a:r>
            <a:r>
              <a:rPr lang="zh-TW" altLang="en-US" dirty="0"/>
              <a:t>開頭我們自己先將交通與市民安全融合起來，以免評審認為我們不太符合主題</a:t>
            </a:r>
            <a:endParaRPr lang="en-US" altLang="zh-TW" dirty="0"/>
          </a:p>
          <a:p>
            <a:r>
              <a:rPr lang="en-US" altLang="zh-TW" dirty="0"/>
              <a:t>2.</a:t>
            </a:r>
            <a:r>
              <a:rPr lang="zh-TW" altLang="en-US" dirty="0"/>
              <a:t>以現有問題？或如何更好？的方式起頭</a:t>
            </a:r>
            <a:endParaRPr lang="en-US" altLang="zh-TW" dirty="0"/>
          </a:p>
          <a:p>
            <a:endParaRPr lang="en-US" altLang="zh-TW" dirty="0"/>
          </a:p>
          <a:p>
            <a:r>
              <a:rPr lang="zh-TW" altLang="en-US" dirty="0"/>
              <a:t>資料分析力 </a:t>
            </a:r>
            <a:r>
              <a:rPr lang="en-US" altLang="zh-TW" dirty="0"/>
              <a:t>40%</a:t>
            </a:r>
          </a:p>
          <a:p>
            <a:r>
              <a:rPr lang="zh-TW" altLang="en-US" dirty="0"/>
              <a:t>●資料從何而來？為什麼分析出來資訊有用？有什麼用？</a:t>
            </a:r>
            <a:endParaRPr lang="en-US" altLang="zh-TW" dirty="0"/>
          </a:p>
          <a:p>
            <a:r>
              <a:rPr lang="en-US" altLang="zh-TW" dirty="0"/>
              <a:t>1.</a:t>
            </a:r>
            <a:r>
              <a:rPr lang="zh-TW" altLang="en-US" dirty="0"/>
              <a:t>資料來自大量的交通違規檢舉案，新竹市不僅已有十幾萬筆的資料，而且每個月都以三四千件數量在增加</a:t>
            </a:r>
            <a:endParaRPr lang="en-US" altLang="zh-TW" dirty="0"/>
          </a:p>
          <a:p>
            <a:r>
              <a:rPr lang="en-US" altLang="zh-TW" dirty="0"/>
              <a:t>2.</a:t>
            </a:r>
            <a:r>
              <a:rPr lang="zh-TW" altLang="en-US" dirty="0"/>
              <a:t>檢舉案能更準確提供從市民的角度觀察新竹市的交通問題，透過</a:t>
            </a:r>
            <a:r>
              <a:rPr lang="en-US" altLang="zh-TW" dirty="0"/>
              <a:t>heat map</a:t>
            </a:r>
            <a:r>
              <a:rPr lang="zh-TW" altLang="en-US" dirty="0"/>
              <a:t>，我們可以瞭解到這些地方是讓一些市民最不滿意的交通問題路段，而且這些問題透過我們的分析是非常及時可以被發現的</a:t>
            </a:r>
            <a:endParaRPr lang="en-US" altLang="zh-TW" dirty="0"/>
          </a:p>
          <a:p>
            <a:r>
              <a:rPr lang="en-US" altLang="zh-TW" dirty="0"/>
              <a:t>3.</a:t>
            </a:r>
            <a:r>
              <a:rPr lang="zh-TW" altLang="en-US" dirty="0"/>
              <a:t>因此透過</a:t>
            </a:r>
            <a:r>
              <a:rPr lang="en-US" altLang="zh-TW" dirty="0"/>
              <a:t>heat map</a:t>
            </a:r>
            <a:r>
              <a:rPr lang="zh-TW" altLang="en-US" dirty="0"/>
              <a:t>的資訊，新竹市政府交通規劃可以從中參考調整，也提供最前線的交通警力最有效益的利用，更讓新竹市交通隊能更及時的制定合適的交通策略</a:t>
            </a:r>
            <a:endParaRPr lang="en-US" altLang="zh-TW" dirty="0"/>
          </a:p>
          <a:p>
            <a:endParaRPr lang="en-US" altLang="zh-TW" dirty="0"/>
          </a:p>
          <a:p>
            <a:r>
              <a:rPr lang="zh-TW" altLang="en-US" dirty="0"/>
              <a:t>主題切合度 </a:t>
            </a:r>
            <a:r>
              <a:rPr lang="en-US" altLang="zh-TW" dirty="0"/>
              <a:t>20%</a:t>
            </a:r>
          </a:p>
          <a:p>
            <a:r>
              <a:rPr lang="zh-TW" altLang="en-US" dirty="0"/>
              <a:t>●對新竹市政府的影響力？對新竹市民的幫助？</a:t>
            </a:r>
            <a:endParaRPr lang="en-US" altLang="zh-TW" dirty="0"/>
          </a:p>
          <a:p>
            <a:r>
              <a:rPr lang="en-US" altLang="zh-TW" dirty="0"/>
              <a:t>1.</a:t>
            </a:r>
            <a:r>
              <a:rPr lang="zh-TW" altLang="en-US" dirty="0"/>
              <a:t>新竹市地幅狹小人口眾多，許多交通違規是非自願的，</a:t>
            </a:r>
            <a:r>
              <a:rPr lang="en-US" altLang="zh-TW" dirty="0"/>
              <a:t>(</a:t>
            </a:r>
            <a:r>
              <a:rPr lang="zh-TW" altLang="en-US" dirty="0"/>
              <a:t>例如某某路段</a:t>
            </a:r>
            <a:r>
              <a:rPr lang="en-US" altLang="zh-TW" dirty="0"/>
              <a:t>)</a:t>
            </a:r>
            <a:r>
              <a:rPr lang="zh-TW" altLang="en-US" dirty="0"/>
              <a:t>，交通違規檢舉案會引起很多民怨，原因出自於政府沒辦法及時去瞭解，哪些路段容易產生違規但沒有被改善，自然的民眾接到罰單會不服氣</a:t>
            </a:r>
            <a:endParaRPr lang="en-US" altLang="zh-TW" dirty="0"/>
          </a:p>
          <a:p>
            <a:r>
              <a:rPr lang="en-US" altLang="zh-TW" dirty="0"/>
              <a:t>2.</a:t>
            </a:r>
            <a:r>
              <a:rPr lang="zh-TW" altLang="en-US" dirty="0"/>
              <a:t>因此我們提供的資訊不僅可以改善新竹市的交通現象，更能從這些資訊中讓新竹市政府知道哪些路段需要加強宣導或是改善，降低民眾收到罰單時的不平怨氣</a:t>
            </a:r>
          </a:p>
        </p:txBody>
      </p:sp>
      <p:sp>
        <p:nvSpPr>
          <p:cNvPr id="4" name="投影片編號版面配置區 3"/>
          <p:cNvSpPr>
            <a:spLocks noGrp="1"/>
          </p:cNvSpPr>
          <p:nvPr>
            <p:ph type="sldNum" sz="quarter" idx="10"/>
          </p:nvPr>
        </p:nvSpPr>
        <p:spPr/>
        <p:txBody>
          <a:bodyPr/>
          <a:lstStyle/>
          <a:p>
            <a:fld id="{51227ED0-0D0D-436A-ABC3-D965143644F0}" type="slidenum">
              <a:rPr lang="zh-TW" altLang="en-US" smtClean="0"/>
              <a:t>1</a:t>
            </a:fld>
            <a:endParaRPr lang="zh-TW" altLang="en-US"/>
          </a:p>
        </p:txBody>
      </p:sp>
    </p:spTree>
    <p:extLst>
      <p:ext uri="{BB962C8B-B14F-4D97-AF65-F5344CB8AC3E}">
        <p14:creationId xmlns:p14="http://schemas.microsoft.com/office/powerpoint/2010/main" val="237608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u="none" strike="noStrike" kern="1200" dirty="0" err="1">
                <a:solidFill>
                  <a:schemeClr val="tx1"/>
                </a:solidFill>
                <a:effectLst/>
                <a:latin typeface="+mn-lt"/>
                <a:ea typeface="+mn-ea"/>
                <a:cs typeface="+mn-cs"/>
                <a:hlinkClick r:id="rId3" tooltip="GeoJSON"/>
              </a:rPr>
              <a:t>GeoJSON</a:t>
            </a:r>
            <a:r>
              <a:rPr lang="en-US" altLang="zh-TW" sz="1200" b="0" i="0" kern="1200" dirty="0">
                <a:solidFill>
                  <a:schemeClr val="tx1"/>
                </a:solidFill>
                <a:effectLst/>
                <a:latin typeface="+mn-lt"/>
                <a:ea typeface="+mn-ea"/>
                <a:cs typeface="+mn-cs"/>
              </a:rPr>
              <a:t> </a:t>
            </a:r>
            <a:r>
              <a:rPr lang="zh-TW" altLang="en-US" sz="1200" b="0" i="0" kern="1200" dirty="0">
                <a:solidFill>
                  <a:schemeClr val="tx1"/>
                </a:solidFill>
                <a:effectLst/>
                <a:latin typeface="+mn-lt"/>
                <a:ea typeface="+mn-ea"/>
                <a:cs typeface="+mn-cs"/>
              </a:rPr>
              <a:t>是一種專門處理地理資訊 </a:t>
            </a:r>
            <a:r>
              <a:rPr lang="en-US" altLang="zh-TW" sz="1200" b="0" i="0" kern="1200" dirty="0">
                <a:solidFill>
                  <a:schemeClr val="tx1"/>
                </a:solidFill>
                <a:effectLst/>
                <a:latin typeface="+mn-lt"/>
                <a:ea typeface="+mn-ea"/>
                <a:cs typeface="+mn-cs"/>
              </a:rPr>
              <a:t>(GIS) </a:t>
            </a:r>
            <a:r>
              <a:rPr lang="zh-TW" altLang="en-US" sz="1200" b="0" i="0" kern="1200" dirty="0">
                <a:solidFill>
                  <a:schemeClr val="tx1"/>
                </a:solidFill>
                <a:effectLst/>
                <a:latin typeface="+mn-lt"/>
                <a:ea typeface="+mn-ea"/>
                <a:cs typeface="+mn-cs"/>
              </a:rPr>
              <a:t>結構的 </a:t>
            </a:r>
            <a:r>
              <a:rPr lang="en-US" altLang="zh-TW" sz="1200" b="0" i="0" kern="1200" dirty="0">
                <a:solidFill>
                  <a:schemeClr val="tx1"/>
                </a:solidFill>
                <a:effectLst/>
                <a:latin typeface="+mn-lt"/>
                <a:ea typeface="+mn-ea"/>
                <a:cs typeface="+mn-cs"/>
              </a:rPr>
              <a:t>JSON </a:t>
            </a:r>
            <a:r>
              <a:rPr lang="zh-TW" altLang="en-US" sz="1200" b="0" i="0" kern="1200" dirty="0">
                <a:solidFill>
                  <a:schemeClr val="tx1"/>
                </a:solidFill>
                <a:effectLst/>
                <a:latin typeface="+mn-lt"/>
                <a:ea typeface="+mn-ea"/>
                <a:cs typeface="+mn-cs"/>
              </a:rPr>
              <a:t>標準格式。 一個 </a:t>
            </a:r>
            <a:r>
              <a:rPr lang="en-US" altLang="zh-TW" sz="1200" b="0" i="0" kern="1200" dirty="0" err="1">
                <a:solidFill>
                  <a:schemeClr val="tx1"/>
                </a:solidFill>
                <a:effectLst/>
                <a:latin typeface="+mn-lt"/>
                <a:ea typeface="+mn-ea"/>
                <a:cs typeface="+mn-cs"/>
              </a:rPr>
              <a:t>GeoJSON</a:t>
            </a:r>
            <a:r>
              <a:rPr lang="en-US" altLang="zh-TW" sz="1200" b="0" i="0" kern="1200" dirty="0">
                <a:solidFill>
                  <a:schemeClr val="tx1"/>
                </a:solidFill>
                <a:effectLst/>
                <a:latin typeface="+mn-lt"/>
                <a:ea typeface="+mn-ea"/>
                <a:cs typeface="+mn-cs"/>
              </a:rPr>
              <a:t> </a:t>
            </a:r>
            <a:r>
              <a:rPr lang="zh-TW" altLang="en-US" sz="1200" b="0" i="0" kern="1200" dirty="0">
                <a:solidFill>
                  <a:schemeClr val="tx1"/>
                </a:solidFill>
                <a:effectLst/>
                <a:latin typeface="+mn-lt"/>
                <a:ea typeface="+mn-ea"/>
                <a:cs typeface="+mn-cs"/>
              </a:rPr>
              <a:t>物件可以用來代表</a:t>
            </a:r>
            <a:r>
              <a:rPr lang="zh-TW" altLang="en-US" sz="1200" b="1" i="0" kern="1200" dirty="0">
                <a:solidFill>
                  <a:schemeClr val="tx1"/>
                </a:solidFill>
                <a:effectLst/>
                <a:latin typeface="+mn-lt"/>
                <a:ea typeface="+mn-ea"/>
                <a:cs typeface="+mn-cs"/>
              </a:rPr>
              <a:t>點</a:t>
            </a:r>
            <a:r>
              <a:rPr lang="en-US" altLang="zh-TW" sz="1200" b="0" i="0" kern="1200" dirty="0">
                <a:solidFill>
                  <a:schemeClr val="tx1"/>
                </a:solidFill>
                <a:effectLst/>
                <a:latin typeface="+mn-lt"/>
                <a:ea typeface="+mn-ea"/>
                <a:cs typeface="+mn-cs"/>
              </a:rPr>
              <a:t>(Point)</a:t>
            </a:r>
            <a:r>
              <a:rPr lang="zh-TW" altLang="en-US" sz="1200" b="0" i="0" kern="1200" dirty="0">
                <a:solidFill>
                  <a:schemeClr val="tx1"/>
                </a:solidFill>
                <a:effectLst/>
                <a:latin typeface="+mn-lt"/>
                <a:ea typeface="+mn-ea"/>
                <a:cs typeface="+mn-cs"/>
              </a:rPr>
              <a:t>，</a:t>
            </a:r>
            <a:r>
              <a:rPr lang="zh-TW" altLang="en-US" sz="1200" b="1" i="0" kern="1200" dirty="0">
                <a:solidFill>
                  <a:schemeClr val="tx1"/>
                </a:solidFill>
                <a:effectLst/>
                <a:latin typeface="+mn-lt"/>
                <a:ea typeface="+mn-ea"/>
                <a:cs typeface="+mn-cs"/>
              </a:rPr>
              <a:t>線</a:t>
            </a:r>
            <a:r>
              <a:rPr lang="zh-TW" altLang="en-US" sz="1200" b="0" i="0" kern="1200" dirty="0">
                <a:solidFill>
                  <a:schemeClr val="tx1"/>
                </a:solidFill>
                <a:effectLst/>
                <a:latin typeface="+mn-lt"/>
                <a:ea typeface="+mn-ea"/>
                <a:cs typeface="+mn-cs"/>
              </a:rPr>
              <a:t> </a:t>
            </a:r>
            <a:r>
              <a:rPr lang="en-US" altLang="zh-TW" sz="1200" b="0" i="0" kern="1200" dirty="0">
                <a:solidFill>
                  <a:schemeClr val="tx1"/>
                </a:solidFill>
                <a:effectLst/>
                <a:latin typeface="+mn-lt"/>
                <a:ea typeface="+mn-ea"/>
                <a:cs typeface="+mn-cs"/>
              </a:rPr>
              <a:t>(</a:t>
            </a:r>
            <a:r>
              <a:rPr lang="en-US" altLang="zh-TW" sz="1200" b="0" i="0" kern="1200" dirty="0" err="1">
                <a:solidFill>
                  <a:schemeClr val="tx1"/>
                </a:solidFill>
                <a:effectLst/>
                <a:latin typeface="+mn-lt"/>
                <a:ea typeface="+mn-ea"/>
                <a:cs typeface="+mn-cs"/>
              </a:rPr>
              <a:t>LineString</a:t>
            </a:r>
            <a:r>
              <a:rPr lang="en-US" altLang="zh-TW" sz="1200" b="0" i="0" kern="1200" dirty="0">
                <a:solidFill>
                  <a:schemeClr val="tx1"/>
                </a:solidFill>
                <a:effectLst/>
                <a:latin typeface="+mn-lt"/>
                <a:ea typeface="+mn-ea"/>
                <a:cs typeface="+mn-cs"/>
              </a:rPr>
              <a:t>)</a:t>
            </a:r>
            <a:r>
              <a:rPr lang="zh-TW" altLang="en-US" sz="1200" b="0" i="0" kern="1200" dirty="0">
                <a:solidFill>
                  <a:schemeClr val="tx1"/>
                </a:solidFill>
                <a:effectLst/>
                <a:latin typeface="+mn-lt"/>
                <a:ea typeface="+mn-ea"/>
                <a:cs typeface="+mn-cs"/>
              </a:rPr>
              <a:t>，</a:t>
            </a:r>
            <a:r>
              <a:rPr lang="zh-TW" altLang="en-US" sz="1200" b="1" i="0" kern="1200" dirty="0">
                <a:solidFill>
                  <a:schemeClr val="tx1"/>
                </a:solidFill>
                <a:effectLst/>
                <a:latin typeface="+mn-lt"/>
                <a:ea typeface="+mn-ea"/>
                <a:cs typeface="+mn-cs"/>
              </a:rPr>
              <a:t>多邊形</a:t>
            </a:r>
            <a:r>
              <a:rPr lang="zh-TW" altLang="en-US" sz="1200" b="0" i="0" kern="1200" dirty="0">
                <a:solidFill>
                  <a:schemeClr val="tx1"/>
                </a:solidFill>
                <a:effectLst/>
                <a:latin typeface="+mn-lt"/>
                <a:ea typeface="+mn-ea"/>
                <a:cs typeface="+mn-cs"/>
              </a:rPr>
              <a:t> </a:t>
            </a:r>
            <a:r>
              <a:rPr lang="en-US" altLang="zh-TW" sz="1200" b="0" i="0" kern="1200" dirty="0">
                <a:solidFill>
                  <a:schemeClr val="tx1"/>
                </a:solidFill>
                <a:effectLst/>
                <a:latin typeface="+mn-lt"/>
                <a:ea typeface="+mn-ea"/>
                <a:cs typeface="+mn-cs"/>
              </a:rPr>
              <a:t>(Polygon) </a:t>
            </a:r>
            <a:r>
              <a:rPr lang="zh-TW" altLang="en-US" sz="1200" b="0" i="0" kern="1200" dirty="0">
                <a:solidFill>
                  <a:schemeClr val="tx1"/>
                </a:solidFill>
                <a:effectLst/>
                <a:latin typeface="+mn-lt"/>
                <a:ea typeface="+mn-ea"/>
                <a:cs typeface="+mn-cs"/>
              </a:rPr>
              <a:t>等等的幾何結構，以及</a:t>
            </a:r>
            <a:r>
              <a:rPr lang="zh-TW" altLang="en-US" sz="1200" b="1" i="0" kern="1200" dirty="0">
                <a:solidFill>
                  <a:schemeClr val="tx1"/>
                </a:solidFill>
                <a:effectLst/>
                <a:latin typeface="+mn-lt"/>
                <a:ea typeface="+mn-ea"/>
                <a:cs typeface="+mn-cs"/>
              </a:rPr>
              <a:t>特徵</a:t>
            </a:r>
            <a:r>
              <a:rPr lang="zh-TW" altLang="en-US" sz="1200" b="0" i="0" kern="1200" dirty="0">
                <a:solidFill>
                  <a:schemeClr val="tx1"/>
                </a:solidFill>
                <a:effectLst/>
                <a:latin typeface="+mn-lt"/>
                <a:ea typeface="+mn-ea"/>
                <a:cs typeface="+mn-cs"/>
              </a:rPr>
              <a:t> </a:t>
            </a:r>
            <a:r>
              <a:rPr lang="en-US" altLang="zh-TW" sz="1200" b="0" i="0" kern="1200" dirty="0">
                <a:solidFill>
                  <a:schemeClr val="tx1"/>
                </a:solidFill>
                <a:effectLst/>
                <a:latin typeface="+mn-lt"/>
                <a:ea typeface="+mn-ea"/>
                <a:cs typeface="+mn-cs"/>
              </a:rPr>
              <a:t>(Feature) </a:t>
            </a:r>
            <a:r>
              <a:rPr lang="zh-TW" altLang="en-US" sz="1200" b="0" i="0" kern="1200" dirty="0">
                <a:solidFill>
                  <a:schemeClr val="tx1"/>
                </a:solidFill>
                <a:effectLst/>
                <a:latin typeface="+mn-lt"/>
                <a:ea typeface="+mn-ea"/>
                <a:cs typeface="+mn-cs"/>
              </a:rPr>
              <a:t>的集合，或是</a:t>
            </a:r>
            <a:r>
              <a:rPr lang="zh-TW" altLang="en-US" sz="1200" b="1" i="0" kern="1200" dirty="0">
                <a:solidFill>
                  <a:schemeClr val="tx1"/>
                </a:solidFill>
                <a:effectLst/>
                <a:latin typeface="+mn-lt"/>
                <a:ea typeface="+mn-ea"/>
                <a:cs typeface="+mn-cs"/>
              </a:rPr>
              <a:t>一系列的特徵</a:t>
            </a:r>
            <a:r>
              <a:rPr lang="en-US" altLang="zh-TW" sz="1200" b="0" i="0" kern="1200" dirty="0">
                <a:solidFill>
                  <a:schemeClr val="tx1"/>
                </a:solidFill>
                <a:effectLst/>
                <a:latin typeface="+mn-lt"/>
                <a:ea typeface="+mn-ea"/>
                <a:cs typeface="+mn-cs"/>
              </a:rPr>
              <a:t>(</a:t>
            </a:r>
            <a:r>
              <a:rPr lang="en-US" altLang="zh-TW" sz="1200" b="0" i="0" kern="1200" dirty="0" err="1">
                <a:solidFill>
                  <a:schemeClr val="tx1"/>
                </a:solidFill>
                <a:effectLst/>
                <a:latin typeface="+mn-lt"/>
                <a:ea typeface="+mn-ea"/>
                <a:cs typeface="+mn-cs"/>
              </a:rPr>
              <a:t>FeatureCollection</a:t>
            </a:r>
            <a:r>
              <a:rPr lang="en-US" altLang="zh-TW" sz="1200" b="0" i="0" kern="1200" dirty="0">
                <a:solidFill>
                  <a:schemeClr val="tx1"/>
                </a:solidFill>
                <a:effectLst/>
                <a:latin typeface="+mn-lt"/>
                <a:ea typeface="+mn-ea"/>
                <a:cs typeface="+mn-cs"/>
              </a:rPr>
              <a:t>)</a:t>
            </a:r>
            <a:r>
              <a:rPr lang="zh-TW" altLang="en-US" sz="1200" b="0" i="0" kern="1200" dirty="0">
                <a:solidFill>
                  <a:schemeClr val="tx1"/>
                </a:solidFill>
                <a:effectLst/>
                <a:latin typeface="+mn-lt"/>
                <a:ea typeface="+mn-ea"/>
                <a:cs typeface="+mn-cs"/>
              </a:rPr>
              <a:t>。</a:t>
            </a:r>
            <a:endParaRPr lang="zh-TW" altLang="en-US" dirty="0"/>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10</a:t>
            </a:fld>
            <a:endParaRPr lang="zh-TW" altLang="en-US"/>
          </a:p>
        </p:txBody>
      </p:sp>
    </p:spTree>
    <p:extLst>
      <p:ext uri="{BB962C8B-B14F-4D97-AF65-F5344CB8AC3E}">
        <p14:creationId xmlns:p14="http://schemas.microsoft.com/office/powerpoint/2010/main" val="20019364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11</a:t>
            </a:fld>
            <a:endParaRPr lang="zh-TW" altLang="en-US"/>
          </a:p>
        </p:txBody>
      </p:sp>
    </p:spTree>
    <p:extLst>
      <p:ext uri="{BB962C8B-B14F-4D97-AF65-F5344CB8AC3E}">
        <p14:creationId xmlns:p14="http://schemas.microsoft.com/office/powerpoint/2010/main" val="7322579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1.</a:t>
            </a:r>
            <a:r>
              <a:rPr lang="zh-TW" altLang="en-US" dirty="0"/>
              <a:t>反應實際新竹市民交通困擾</a:t>
            </a:r>
            <a:endParaRPr lang="en-US" altLang="zh-TW" dirty="0"/>
          </a:p>
          <a:p>
            <a:r>
              <a:rPr lang="en-US" altLang="zh-TW" dirty="0"/>
              <a:t>2.Big data </a:t>
            </a:r>
            <a:r>
              <a:rPr lang="zh-TW" altLang="en-US" dirty="0"/>
              <a:t>的即時性和有效性</a:t>
            </a:r>
            <a:endParaRPr lang="en-US" altLang="zh-TW" dirty="0"/>
          </a:p>
          <a:p>
            <a:r>
              <a:rPr lang="en-US" altLang="zh-TW" dirty="0"/>
              <a:t>3…..</a:t>
            </a:r>
            <a:endParaRPr lang="zh-TW" altLang="en-US" dirty="0"/>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12</a:t>
            </a:fld>
            <a:endParaRPr lang="zh-TW" altLang="en-US"/>
          </a:p>
        </p:txBody>
      </p:sp>
    </p:spTree>
    <p:extLst>
      <p:ext uri="{BB962C8B-B14F-4D97-AF65-F5344CB8AC3E}">
        <p14:creationId xmlns:p14="http://schemas.microsoft.com/office/powerpoint/2010/main" val="17519024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a:solidFill>
                  <a:schemeClr val="tx1"/>
                </a:solidFill>
                <a:effectLst/>
                <a:latin typeface="+mn-lt"/>
                <a:ea typeface="+mn-ea"/>
                <a:cs typeface="+mn-cs"/>
              </a:rPr>
              <a:t>Artificial Intelligence</a:t>
            </a:r>
            <a:r>
              <a:rPr lang="zh-TW" altLang="en-US" sz="1200" b="0" i="0" kern="1200">
                <a:solidFill>
                  <a:schemeClr val="tx1"/>
                </a:solidFill>
                <a:effectLst/>
                <a:latin typeface="+mn-lt"/>
                <a:ea typeface="+mn-ea"/>
                <a:cs typeface="+mn-cs"/>
              </a:rPr>
              <a:t>人工智慧</a:t>
            </a:r>
            <a:endParaRPr lang="zh-TW" altLang="en-US" dirty="0"/>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13</a:t>
            </a:fld>
            <a:endParaRPr lang="zh-TW" altLang="en-US"/>
          </a:p>
        </p:txBody>
      </p:sp>
    </p:spTree>
    <p:extLst>
      <p:ext uri="{BB962C8B-B14F-4D97-AF65-F5344CB8AC3E}">
        <p14:creationId xmlns:p14="http://schemas.microsoft.com/office/powerpoint/2010/main" val="35339473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Story</a:t>
            </a:r>
            <a:r>
              <a:rPr lang="zh-TW" altLang="en-US" dirty="0"/>
              <a:t>→ 我們看到這篇新聞，</a:t>
            </a:r>
            <a:r>
              <a:rPr lang="en-US" altLang="zh-TW" dirty="0"/>
              <a:t>2014</a:t>
            </a:r>
            <a:r>
              <a:rPr lang="zh-TW" altLang="en-US" dirty="0"/>
              <a:t>年的時候新竹市八個月湧入四千件檢舉案，但來到</a:t>
            </a:r>
            <a:r>
              <a:rPr lang="en-US" altLang="zh-TW" dirty="0"/>
              <a:t>2017</a:t>
            </a:r>
            <a:r>
              <a:rPr lang="zh-TW" altLang="en-US" dirty="0"/>
              <a:t>年，每個月近五千件的檢舉案</a:t>
            </a:r>
            <a:endParaRPr lang="en-US" altLang="zh-TW" dirty="0"/>
          </a:p>
          <a:p>
            <a:r>
              <a:rPr lang="zh-TW" altLang="en-US" dirty="0"/>
              <a:t>今年統計到六月為止，已經有三萬件的檢舉案，罰金總額最低估計已高達</a:t>
            </a:r>
            <a:r>
              <a:rPr lang="en-US" altLang="zh-TW" dirty="0"/>
              <a:t>1600</a:t>
            </a:r>
            <a:r>
              <a:rPr lang="zh-TW" altLang="en-US" dirty="0"/>
              <a:t>萬</a:t>
            </a:r>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2</a:t>
            </a:fld>
            <a:endParaRPr lang="zh-TW" altLang="en-US"/>
          </a:p>
        </p:txBody>
      </p:sp>
    </p:spTree>
    <p:extLst>
      <p:ext uri="{BB962C8B-B14F-4D97-AF65-F5344CB8AC3E}">
        <p14:creationId xmlns:p14="http://schemas.microsoft.com/office/powerpoint/2010/main" val="588642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Story</a:t>
            </a:r>
            <a:r>
              <a:rPr lang="zh-TW" altLang="en-US" dirty="0"/>
              <a:t>→ 我們看到這篇新聞，</a:t>
            </a:r>
            <a:r>
              <a:rPr lang="en-US" altLang="zh-TW" dirty="0"/>
              <a:t>2014</a:t>
            </a:r>
            <a:r>
              <a:rPr lang="zh-TW" altLang="en-US" dirty="0"/>
              <a:t>年的時候新竹市八個月湧入四千件檢舉案，但來到</a:t>
            </a:r>
            <a:r>
              <a:rPr lang="en-US" altLang="zh-TW" dirty="0"/>
              <a:t>2017</a:t>
            </a:r>
            <a:r>
              <a:rPr lang="zh-TW" altLang="en-US" dirty="0"/>
              <a:t>年，每個月近五千件的檢舉案</a:t>
            </a:r>
            <a:endParaRPr lang="en-US" altLang="zh-TW" dirty="0"/>
          </a:p>
          <a:p>
            <a:r>
              <a:rPr lang="zh-TW" altLang="en-US" dirty="0"/>
              <a:t>今年統計到六月為止，已經有三萬件的檢舉案，罰金總額最低估計已高達</a:t>
            </a:r>
            <a:r>
              <a:rPr lang="en-US" altLang="zh-TW" dirty="0"/>
              <a:t>1600</a:t>
            </a:r>
            <a:r>
              <a:rPr lang="zh-TW" altLang="en-US" dirty="0"/>
              <a:t>萬</a:t>
            </a:r>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3</a:t>
            </a:fld>
            <a:endParaRPr lang="zh-TW" altLang="en-US"/>
          </a:p>
        </p:txBody>
      </p:sp>
    </p:spTree>
    <p:extLst>
      <p:ext uri="{BB962C8B-B14F-4D97-AF65-F5344CB8AC3E}">
        <p14:creationId xmlns:p14="http://schemas.microsoft.com/office/powerpoint/2010/main" val="3144844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現有問題</a:t>
            </a:r>
            <a:endParaRPr lang="en-US" altLang="zh-TW" dirty="0"/>
          </a:p>
          <a:p>
            <a:r>
              <a:rPr lang="zh-TW" altLang="en-US" dirty="0"/>
              <a:t>檢舉案是期望依靠民眾力量更有效的改善交通問題，但現在卻造成民怨、也使警方非常困擾，而交通違規問題依然存在，才會年年增長</a:t>
            </a:r>
            <a:endParaRPr lang="en-US" altLang="zh-TW" dirty="0"/>
          </a:p>
          <a:p>
            <a:endParaRPr lang="en-US" altLang="zh-TW" dirty="0"/>
          </a:p>
          <a:p>
            <a:r>
              <a:rPr lang="en-US" altLang="zh-TW" dirty="0"/>
              <a:t>How is it that a </a:t>
            </a:r>
            <a:r>
              <a:rPr lang="en-US" altLang="zh-TW" dirty="0" err="1"/>
              <a:t>modle</a:t>
            </a:r>
            <a:r>
              <a:rPr lang="en-US" altLang="zh-TW" dirty="0"/>
              <a:t> that’s ought to be a key to improve our </a:t>
            </a:r>
            <a:r>
              <a:rPr lang="en-US" altLang="zh-TW" dirty="0" err="1"/>
              <a:t>scociaty</a:t>
            </a:r>
            <a:r>
              <a:rPr lang="en-US" altLang="zh-TW" dirty="0"/>
              <a:t> became a </a:t>
            </a:r>
            <a:r>
              <a:rPr lang="en-US" altLang="zh-TW" dirty="0" err="1"/>
              <a:t>burdane</a:t>
            </a:r>
            <a:r>
              <a:rPr lang="en-US" altLang="zh-TW" dirty="0"/>
              <a:t> to our city?(</a:t>
            </a:r>
            <a:r>
              <a:rPr lang="zh-TW" altLang="en-US" dirty="0"/>
              <a:t>警察的立場、市民的立場</a:t>
            </a:r>
            <a:r>
              <a:rPr lang="en-US" altLang="zh-TW" dirty="0"/>
              <a:t>) </a:t>
            </a:r>
            <a:r>
              <a:rPr lang="zh-TW" altLang="en-US" dirty="0"/>
              <a:t>照理來講，民眾檢舉交通違規是一個能幫助新竹市的良好政策，怎麼這幾年卻造成民怨的上漲和警察負擔，與一系列的負面效應</a:t>
            </a:r>
            <a:endParaRPr lang="en-US" altLang="zh-TW" dirty="0"/>
          </a:p>
          <a:p>
            <a:endParaRPr lang="en-US" altLang="zh-TW" dirty="0"/>
          </a:p>
          <a:p>
            <a:r>
              <a:rPr lang="en-US" altLang="zh-TW" dirty="0"/>
              <a:t>Crowd sourcing</a:t>
            </a:r>
            <a:r>
              <a:rPr lang="en-US" altLang="zh-TW" dirty="0">
                <a:sym typeface="Wingdings" panose="05000000000000000000" pitchFamily="2" charset="2"/>
              </a:rPr>
              <a:t> </a:t>
            </a:r>
            <a:r>
              <a:rPr lang="zh-TW" altLang="en-US" dirty="0">
                <a:sym typeface="Wingdings" panose="05000000000000000000" pitchFamily="2" charset="2"/>
              </a:rPr>
              <a:t>減輕僅茶的壓力 提升新竹交通環境 </a:t>
            </a:r>
            <a:endParaRPr lang="en-AU" altLang="zh-TW" dirty="0">
              <a:sym typeface="Wingdings" panose="05000000000000000000" pitchFamily="2" charset="2"/>
            </a:endParaRPr>
          </a:p>
          <a:p>
            <a:endParaRPr lang="en-AU" altLang="zh-TW" dirty="0">
              <a:sym typeface="Wingdings" panose="05000000000000000000" pitchFamily="2" charset="2"/>
            </a:endParaRPr>
          </a:p>
          <a:p>
            <a:r>
              <a:rPr lang="zh-TW" altLang="en-US" dirty="0"/>
              <a:t>如何改善</a:t>
            </a:r>
            <a:endParaRPr lang="en-US" altLang="zh-TW" dirty="0"/>
          </a:p>
          <a:p>
            <a:r>
              <a:rPr lang="zh-TW" altLang="en-US" dirty="0"/>
              <a:t>讓群眾外包策略達到最完美的期望，除了民眾在道路上彼此監督外，更要利用這些資料反應出的交通</a:t>
            </a:r>
            <a:r>
              <a:rPr lang="zh-TW" altLang="en-US" dirty="0">
                <a:solidFill>
                  <a:srgbClr val="FF0000"/>
                </a:solidFill>
              </a:rPr>
              <a:t>未</a:t>
            </a:r>
            <a:r>
              <a:rPr lang="zh-TW" altLang="en-US" dirty="0"/>
              <a:t>改善問題</a:t>
            </a:r>
            <a:endParaRPr lang="en-US" altLang="zh-TW" dirty="0"/>
          </a:p>
          <a:p>
            <a:r>
              <a:rPr lang="zh-TW" altLang="en-US" dirty="0"/>
              <a:t>制定道路規劃</a:t>
            </a:r>
            <a:r>
              <a:rPr lang="en-US" altLang="zh-TW" dirty="0"/>
              <a:t>(</a:t>
            </a:r>
            <a:r>
              <a:rPr lang="zh-TW" altLang="en-US" dirty="0"/>
              <a:t>例如調撥車道、增設標誌等</a:t>
            </a:r>
            <a:r>
              <a:rPr lang="en-US" altLang="zh-TW" dirty="0"/>
              <a:t>)</a:t>
            </a:r>
            <a:r>
              <a:rPr lang="zh-TW" altLang="en-US" dirty="0"/>
              <a:t>與加強重點區域宣導</a:t>
            </a:r>
            <a:r>
              <a:rPr lang="en-US" altLang="zh-TW" dirty="0"/>
              <a:t>(</a:t>
            </a:r>
            <a:r>
              <a:rPr lang="zh-TW" altLang="en-US" dirty="0"/>
              <a:t>高度違停被檢舉區域設立警告標語</a:t>
            </a:r>
            <a:r>
              <a:rPr lang="en-US" altLang="zh-TW" dirty="0"/>
              <a:t>)</a:t>
            </a:r>
            <a:endParaRPr lang="zh-TW" altLang="en-US" dirty="0"/>
          </a:p>
          <a:p>
            <a:endParaRPr lang="zh-TW" altLang="en-US" dirty="0"/>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4</a:t>
            </a:fld>
            <a:endParaRPr lang="zh-TW" altLang="en-US"/>
          </a:p>
        </p:txBody>
      </p:sp>
    </p:spTree>
    <p:extLst>
      <p:ext uri="{BB962C8B-B14F-4D97-AF65-F5344CB8AC3E}">
        <p14:creationId xmlns:p14="http://schemas.microsoft.com/office/powerpoint/2010/main" val="1898625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b="1" dirty="0">
                <a:solidFill>
                  <a:schemeClr val="tx2">
                    <a:lumMod val="75000"/>
                  </a:schemeClr>
                </a:solidFill>
                <a:latin typeface="微軟正黑體" panose="020B0604030504040204" pitchFamily="34" charset="-120"/>
                <a:ea typeface="微軟正黑體" panose="020B0604030504040204" pitchFamily="34" charset="-120"/>
              </a:rPr>
              <a:t>我們回頭來看這三年來已有十三萬成立的檢舉案件，並且現在每個月仍以四五千件的數量在增加。</a:t>
            </a:r>
            <a:endParaRPr lang="en-AU" altLang="zh-TW" sz="1200" b="1" dirty="0">
              <a:solidFill>
                <a:schemeClr val="tx2">
                  <a:lumMod val="75000"/>
                </a:schemeClr>
              </a:solidFill>
              <a:latin typeface="微軟正黑體" panose="020B0604030504040204" pitchFamily="34" charset="-120"/>
              <a:ea typeface="微軟正黑體" panose="020B0604030504040204"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b="1" dirty="0">
              <a:solidFill>
                <a:schemeClr val="tx2">
                  <a:lumMod val="75000"/>
                </a:schemeClr>
              </a:solidFill>
              <a:latin typeface="微軟正黑體" panose="020B0604030504040204" pitchFamily="34" charset="-120"/>
              <a:ea typeface="微軟正黑體" panose="020B0604030504040204" pitchFamily="34" charset="-120"/>
            </a:endParaRPr>
          </a:p>
          <a:p>
            <a:r>
              <a:rPr lang="zh-TW" altLang="en-US" dirty="0"/>
              <a:t>我們是不是可以從這些不斷增加的資料，分析出新竹市民最在意的經常性發生違規的重點路段，幫助新竹市政府制定合宜的道路規劃或宣導。</a:t>
            </a:r>
            <a:r>
              <a:rPr lang="zh-TW" altLang="en-US" sz="1200" b="1" dirty="0">
                <a:solidFill>
                  <a:schemeClr val="tx2">
                    <a:lumMod val="75000"/>
                  </a:schemeClr>
                </a:solidFill>
                <a:latin typeface="微軟正黑體" panose="020B0604030504040204" pitchFamily="34" charset="-120"/>
                <a:ea typeface="微軟正黑體" panose="020B0604030504040204" pitchFamily="34" charset="-120"/>
              </a:rPr>
              <a:t>。</a:t>
            </a:r>
            <a:endParaRPr lang="en-AU" altLang="zh-TW" sz="1200" b="1" dirty="0">
              <a:solidFill>
                <a:schemeClr val="tx2">
                  <a:lumMod val="75000"/>
                </a:schemeClr>
              </a:solidFill>
              <a:latin typeface="微軟正黑體" panose="020B0604030504040204" pitchFamily="34" charset="-120"/>
              <a:ea typeface="微軟正黑體" panose="020B0604030504040204"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altLang="zh-TW" sz="1200" b="1" dirty="0">
              <a:solidFill>
                <a:schemeClr val="tx2">
                  <a:lumMod val="75000"/>
                </a:schemeClr>
              </a:solidFill>
              <a:latin typeface="微軟正黑體" panose="020B0604030504040204" pitchFamily="34" charset="-120"/>
              <a:ea typeface="微軟正黑體" panose="020B0604030504040204" pitchFamily="34" charset="-120"/>
            </a:endParaRPr>
          </a:p>
          <a:p>
            <a:endParaRPr lang="zh-TW" altLang="en-US" dirty="0"/>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5</a:t>
            </a:fld>
            <a:endParaRPr lang="zh-TW" altLang="en-US"/>
          </a:p>
        </p:txBody>
      </p:sp>
    </p:spTree>
    <p:extLst>
      <p:ext uri="{BB962C8B-B14F-4D97-AF65-F5344CB8AC3E}">
        <p14:creationId xmlns:p14="http://schemas.microsoft.com/office/powerpoint/2010/main" val="1070118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因此我們利用這些數據製作了</a:t>
            </a:r>
            <a:r>
              <a:rPr lang="en-US" altLang="zh-TW" dirty="0"/>
              <a:t>heat map</a:t>
            </a:r>
            <a:r>
              <a:rPr lang="zh-TW" altLang="en-US" dirty="0"/>
              <a:t>，</a:t>
            </a:r>
            <a:r>
              <a:rPr lang="zh-TW" altLang="en-US" b="1" i="1" dirty="0">
                <a:solidFill>
                  <a:srgbClr val="FF0000"/>
                </a:solidFill>
              </a:rPr>
              <a:t>優勢：及時找出未開發問</a:t>
            </a:r>
            <a:r>
              <a:rPr lang="zh-TW" altLang="en-US" dirty="0"/>
              <a:t>，可以及時知道新竹市市民真正在意、而且讓他們困擾的交通路段，準確找出這些需要被改善的道路</a:t>
            </a:r>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6</a:t>
            </a:fld>
            <a:endParaRPr lang="zh-TW" altLang="en-US"/>
          </a:p>
        </p:txBody>
      </p:sp>
    </p:spTree>
    <p:extLst>
      <p:ext uri="{BB962C8B-B14F-4D97-AF65-F5344CB8AC3E}">
        <p14:creationId xmlns:p14="http://schemas.microsoft.com/office/powerpoint/2010/main" val="2174887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這是大家熟悉的交通大學大學路，進入科學園區的上班重要路口</a:t>
            </a:r>
            <a:endParaRPr lang="en-US" altLang="zh-TW" dirty="0"/>
          </a:p>
          <a:p>
            <a:r>
              <a:rPr lang="zh-TW" altLang="en-US" dirty="0"/>
              <a:t>從影片中可以看到外線車道不斷擋到內車道車輛，插隊左轉彎，造成了內線車主不滿，現在這些車主只有兩種選擇，一種是像影片中的跟著前方車輛違規左轉，一種是大家都遵守規矩排在內車道，然而這樣只會造成更嚴重的交通堵塞，請問在座各位評審你們會選擇哪一種？這就是我們所謂的非自願性違規</a:t>
            </a:r>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7</a:t>
            </a:fld>
            <a:endParaRPr lang="zh-TW" altLang="en-US"/>
          </a:p>
        </p:txBody>
      </p:sp>
    </p:spTree>
    <p:extLst>
      <p:ext uri="{BB962C8B-B14F-4D97-AF65-F5344CB8AC3E}">
        <p14:creationId xmlns:p14="http://schemas.microsoft.com/office/powerpoint/2010/main" val="462956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接著是資料分析流程，首先我們會從新竹市交通隊的十三萬檢舉違規資料中提取出舉發違規事項、</a:t>
            </a:r>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8</a:t>
            </a:fld>
            <a:endParaRPr lang="zh-TW" altLang="en-US"/>
          </a:p>
        </p:txBody>
      </p:sp>
    </p:spTree>
    <p:extLst>
      <p:ext uri="{BB962C8B-B14F-4D97-AF65-F5344CB8AC3E}">
        <p14:creationId xmlns:p14="http://schemas.microsoft.com/office/powerpoint/2010/main" val="2824666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首先我們會從新竹市交通隊的十三萬檢舉違規資料中提取出舉發違規事項、</a:t>
            </a:r>
          </a:p>
        </p:txBody>
      </p:sp>
      <p:sp>
        <p:nvSpPr>
          <p:cNvPr id="4" name="投影片編號版面配置區 3"/>
          <p:cNvSpPr>
            <a:spLocks noGrp="1"/>
          </p:cNvSpPr>
          <p:nvPr>
            <p:ph type="sldNum" sz="quarter" idx="10"/>
          </p:nvPr>
        </p:nvSpPr>
        <p:spPr/>
        <p:txBody>
          <a:bodyPr/>
          <a:lstStyle/>
          <a:p>
            <a:fld id="{295305CD-0A79-4893-BF2D-7DD838400448}" type="slidenum">
              <a:rPr lang="zh-TW" altLang="en-US" smtClean="0"/>
              <a:t>9</a:t>
            </a:fld>
            <a:endParaRPr lang="zh-TW" altLang="en-US"/>
          </a:p>
        </p:txBody>
      </p:sp>
    </p:spTree>
    <p:extLst>
      <p:ext uri="{BB962C8B-B14F-4D97-AF65-F5344CB8AC3E}">
        <p14:creationId xmlns:p14="http://schemas.microsoft.com/office/powerpoint/2010/main" val="3524118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C35A839-BD90-4A9D-A612-1686C355BA3E}"/>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9B811C89-A484-4D04-9B69-039CD2552D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C3E1BB54-A2A5-45FA-8D75-37013FECD461}"/>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5" name="頁尾版面配置區 4">
            <a:extLst>
              <a:ext uri="{FF2B5EF4-FFF2-40B4-BE49-F238E27FC236}">
                <a16:creationId xmlns:a16="http://schemas.microsoft.com/office/drawing/2014/main" id="{A131AEF1-D8CE-432B-A0C1-045DA1813E7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223CB98-30AB-40F8-9FC8-1E675B6FD695}"/>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1277395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A841BAB-F031-43C7-8980-ACE77B99D624}"/>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D54077B5-A1C2-4C56-A95B-1D8970CE0BC4}"/>
              </a:ext>
            </a:extLst>
          </p:cNvPr>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F952625-B17C-4878-B8F2-D52573C77624}"/>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5" name="頁尾版面配置區 4">
            <a:extLst>
              <a:ext uri="{FF2B5EF4-FFF2-40B4-BE49-F238E27FC236}">
                <a16:creationId xmlns:a16="http://schemas.microsoft.com/office/drawing/2014/main" id="{3CB577CF-5827-4C9A-83F8-1D3DE4B5F6FF}"/>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00F3732-82FE-4C73-8991-2F819143EAC8}"/>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8672007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B4B9C667-19B4-4355-9FBD-4C8C50408028}"/>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FDD1B6E7-B220-4D6C-BC9D-2D4F5AA82D25}"/>
              </a:ext>
            </a:extLst>
          </p:cNvPr>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4B9EAFB-92BE-4666-A3CD-6229AD7706A9}"/>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5" name="頁尾版面配置區 4">
            <a:extLst>
              <a:ext uri="{FF2B5EF4-FFF2-40B4-BE49-F238E27FC236}">
                <a16:creationId xmlns:a16="http://schemas.microsoft.com/office/drawing/2014/main" id="{FFD5CDEF-14F6-46E2-B2BC-582E1BCA80A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071A092-214B-4473-8D0D-38A017C712CA}"/>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918033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9F856A7-14EF-4E91-9C7F-C52C09760A29}"/>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295C587A-FFAB-4E52-BE4C-F346BFF7D959}"/>
              </a:ext>
            </a:extLst>
          </p:cNvPr>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1E303199-D6DB-4449-BEAE-7690D7D5E92A}"/>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5" name="頁尾版面配置區 4">
            <a:extLst>
              <a:ext uri="{FF2B5EF4-FFF2-40B4-BE49-F238E27FC236}">
                <a16:creationId xmlns:a16="http://schemas.microsoft.com/office/drawing/2014/main" id="{21B83D6E-32AE-4E9D-98FE-E8960D09FCC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45C49C3-9B7B-4DDC-9E9C-227277C7ED68}"/>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1202759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9E3D200-7B27-4708-A858-6F497EB9B32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C4FA761F-ABAA-43E8-8D60-04B5E44D03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a:extLst>
              <a:ext uri="{FF2B5EF4-FFF2-40B4-BE49-F238E27FC236}">
                <a16:creationId xmlns:a16="http://schemas.microsoft.com/office/drawing/2014/main" id="{CA36A532-FC67-4CF2-B488-EFF0FE2C7EC5}"/>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5" name="頁尾版面配置區 4">
            <a:extLst>
              <a:ext uri="{FF2B5EF4-FFF2-40B4-BE49-F238E27FC236}">
                <a16:creationId xmlns:a16="http://schemas.microsoft.com/office/drawing/2014/main" id="{ACA3C06C-8C65-431B-81DE-5B135F60BA8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E101590-5D36-4612-B7DF-23443305380A}"/>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795567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DFEADA0-38E6-4C57-BD76-EFD4C7FB2E4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7ED0CE65-2E33-4BDB-A520-2FB975DFD466}"/>
              </a:ext>
            </a:extLst>
          </p:cNvPr>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657FAD1D-5040-48C3-95DA-65EA3A40CC6F}"/>
              </a:ext>
            </a:extLst>
          </p:cNvPr>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9D9D4223-A5D5-4D13-B4D4-87258733C522}"/>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6" name="頁尾版面配置區 5">
            <a:extLst>
              <a:ext uri="{FF2B5EF4-FFF2-40B4-BE49-F238E27FC236}">
                <a16:creationId xmlns:a16="http://schemas.microsoft.com/office/drawing/2014/main" id="{907E3188-E50B-4F08-AECC-8F181E5813D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83A55E63-994C-48E5-A740-FE8B7312F0B7}"/>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11311969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22635AE-A85B-4085-94F0-AA43015D5005}"/>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5247E7B-E1E5-48B6-A729-085D658A44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a:extLst>
              <a:ext uri="{FF2B5EF4-FFF2-40B4-BE49-F238E27FC236}">
                <a16:creationId xmlns:a16="http://schemas.microsoft.com/office/drawing/2014/main" id="{3F50BB8D-11BD-4F47-99DA-BBDC37C2D3BE}"/>
              </a:ext>
            </a:extLst>
          </p:cNvPr>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E2A23315-C1BF-455A-AAA2-43A5889000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a:extLst>
              <a:ext uri="{FF2B5EF4-FFF2-40B4-BE49-F238E27FC236}">
                <a16:creationId xmlns:a16="http://schemas.microsoft.com/office/drawing/2014/main" id="{84296600-5994-4403-AA66-E2DBB046A3A3}"/>
              </a:ext>
            </a:extLst>
          </p:cNvPr>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5C6FFE85-8D30-4153-A420-700DC339EBB4}"/>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8" name="頁尾版面配置區 7">
            <a:extLst>
              <a:ext uri="{FF2B5EF4-FFF2-40B4-BE49-F238E27FC236}">
                <a16:creationId xmlns:a16="http://schemas.microsoft.com/office/drawing/2014/main" id="{8182F0BD-707C-4C9A-BD2C-B969D19B9556}"/>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3A2D5E4C-298D-4E2E-8AF9-114A03E813A4}"/>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11959400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BDBC7DB-67A6-48FE-B692-6BF4075F3E11}"/>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266D5E27-89FA-44DA-B701-848D8C3114BD}"/>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4" name="頁尾版面配置區 3">
            <a:extLst>
              <a:ext uri="{FF2B5EF4-FFF2-40B4-BE49-F238E27FC236}">
                <a16:creationId xmlns:a16="http://schemas.microsoft.com/office/drawing/2014/main" id="{E205B96E-0502-4330-8ED0-2E78028044B8}"/>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838D0ADA-D45F-4304-B5F3-1B31353CE959}"/>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192937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424C0BB9-6D20-48C9-B48D-777FB006BA36}"/>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3" name="頁尾版面配置區 2">
            <a:extLst>
              <a:ext uri="{FF2B5EF4-FFF2-40B4-BE49-F238E27FC236}">
                <a16:creationId xmlns:a16="http://schemas.microsoft.com/office/drawing/2014/main" id="{BAA37FE3-0429-4155-9A2F-9DFF85D64ABA}"/>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2B022D05-76BE-43D8-8996-BEC7876A0DA2}"/>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2294571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F9D8C90-837F-470B-8734-359D87E240B2}"/>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35E50661-3FB1-427C-B326-15CE0F7236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9AED4548-6AE2-47F5-838E-96F3523398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D2E1E7B7-0246-427C-8008-28BC56C2AC00}"/>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6" name="頁尾版面配置區 5">
            <a:extLst>
              <a:ext uri="{FF2B5EF4-FFF2-40B4-BE49-F238E27FC236}">
                <a16:creationId xmlns:a16="http://schemas.microsoft.com/office/drawing/2014/main" id="{91C422A3-391B-4868-9347-B39F72B1FCB9}"/>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BDFB3023-6838-4688-9610-85B03339AE06}"/>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3492564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B9177DD-BB41-46A5-9517-D1B313FAE8C8}"/>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F5A9D59D-93DB-4FED-9D7A-A5392188D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7F2E515C-0424-4162-976F-962BD3E1D1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20A2880A-40FA-4978-B678-7E2B44AC70C7}"/>
              </a:ext>
            </a:extLst>
          </p:cNvPr>
          <p:cNvSpPr>
            <a:spLocks noGrp="1"/>
          </p:cNvSpPr>
          <p:nvPr>
            <p:ph type="dt" sz="half" idx="10"/>
          </p:nvPr>
        </p:nvSpPr>
        <p:spPr/>
        <p:txBody>
          <a:bodyPr/>
          <a:lstStyle/>
          <a:p>
            <a:fld id="{60D5E611-1623-430E-AC6D-BE350B750722}" type="datetimeFigureOut">
              <a:rPr lang="zh-TW" altLang="en-US" smtClean="0"/>
              <a:t>2017/11/25</a:t>
            </a:fld>
            <a:endParaRPr lang="zh-TW" altLang="en-US"/>
          </a:p>
        </p:txBody>
      </p:sp>
      <p:sp>
        <p:nvSpPr>
          <p:cNvPr id="6" name="頁尾版面配置區 5">
            <a:extLst>
              <a:ext uri="{FF2B5EF4-FFF2-40B4-BE49-F238E27FC236}">
                <a16:creationId xmlns:a16="http://schemas.microsoft.com/office/drawing/2014/main" id="{04BE3A94-FFC9-4C7C-BB31-7A19311495C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5E1D9EE-0366-43F2-9B65-C953F150F88D}"/>
              </a:ext>
            </a:extLst>
          </p:cNvPr>
          <p:cNvSpPr>
            <a:spLocks noGrp="1"/>
          </p:cNvSpPr>
          <p:nvPr>
            <p:ph type="sldNum" sz="quarter" idx="12"/>
          </p:nvPr>
        </p:nvSpPr>
        <p:spPr/>
        <p:txBody>
          <a:body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2338250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4FB076E8-E57E-4C81-8F28-0D8C7A584F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0017640-7F27-4A64-A9CB-4DF575D4E3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4962E6BA-856C-4251-8731-3BC7940C9D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D5E611-1623-430E-AC6D-BE350B750722}" type="datetimeFigureOut">
              <a:rPr lang="zh-TW" altLang="en-US" smtClean="0"/>
              <a:t>2017/11/25</a:t>
            </a:fld>
            <a:endParaRPr lang="zh-TW" altLang="en-US"/>
          </a:p>
        </p:txBody>
      </p:sp>
      <p:sp>
        <p:nvSpPr>
          <p:cNvPr id="5" name="頁尾版面配置區 4">
            <a:extLst>
              <a:ext uri="{FF2B5EF4-FFF2-40B4-BE49-F238E27FC236}">
                <a16:creationId xmlns:a16="http://schemas.microsoft.com/office/drawing/2014/main" id="{A9960519-8A2E-4AB9-98C2-6D433CFCDA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1CD6CD2C-0572-4F5E-8B4E-C62134CEDC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820CE9-D117-46D4-9CAD-C6A12EE19FF4}" type="slidenum">
              <a:rPr lang="zh-TW" altLang="en-US" smtClean="0"/>
              <a:t>‹#›</a:t>
            </a:fld>
            <a:endParaRPr lang="zh-TW" altLang="en-US"/>
          </a:p>
        </p:txBody>
      </p:sp>
    </p:spTree>
    <p:extLst>
      <p:ext uri="{BB962C8B-B14F-4D97-AF65-F5344CB8AC3E}">
        <p14:creationId xmlns:p14="http://schemas.microsoft.com/office/powerpoint/2010/main" val="12142754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直線接點 9">
            <a:extLst>
              <a:ext uri="{FF2B5EF4-FFF2-40B4-BE49-F238E27FC236}">
                <a16:creationId xmlns:a16="http://schemas.microsoft.com/office/drawing/2014/main" id="{B99D2148-D414-4693-919A-1ABCDE19A023}"/>
              </a:ext>
            </a:extLst>
          </p:cNvPr>
          <p:cNvCxnSpPr/>
          <p:nvPr/>
        </p:nvCxnSpPr>
        <p:spPr>
          <a:xfrm>
            <a:off x="2818482" y="2840743"/>
            <a:ext cx="6555036" cy="0"/>
          </a:xfrm>
          <a:prstGeom prst="line">
            <a:avLst/>
          </a:prstGeom>
          <a:ln w="1905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nvGrpSpPr>
          <p:cNvPr id="13" name="群組 12">
            <a:extLst>
              <a:ext uri="{FF2B5EF4-FFF2-40B4-BE49-F238E27FC236}">
                <a16:creationId xmlns:a16="http://schemas.microsoft.com/office/drawing/2014/main" id="{005D7549-41E4-46CC-9585-17929DAED4E7}"/>
              </a:ext>
            </a:extLst>
          </p:cNvPr>
          <p:cNvGrpSpPr/>
          <p:nvPr/>
        </p:nvGrpSpPr>
        <p:grpSpPr>
          <a:xfrm>
            <a:off x="4030337" y="2054696"/>
            <a:ext cx="4131325" cy="707886"/>
            <a:chOff x="4030337" y="2054696"/>
            <a:chExt cx="4131325" cy="707886"/>
          </a:xfrm>
        </p:grpSpPr>
        <p:sp>
          <p:nvSpPr>
            <p:cNvPr id="9" name="文字方塊 8">
              <a:extLst>
                <a:ext uri="{FF2B5EF4-FFF2-40B4-BE49-F238E27FC236}">
                  <a16:creationId xmlns:a16="http://schemas.microsoft.com/office/drawing/2014/main" id="{8148B4B4-6DE6-4F3E-AB08-A691847AB7AC}"/>
                </a:ext>
              </a:extLst>
            </p:cNvPr>
            <p:cNvSpPr txBox="1"/>
            <p:nvPr/>
          </p:nvSpPr>
          <p:spPr>
            <a:xfrm>
              <a:off x="4030337" y="2054696"/>
              <a:ext cx="4131325" cy="707886"/>
            </a:xfrm>
            <a:prstGeom prst="rect">
              <a:avLst/>
            </a:prstGeom>
            <a:noFill/>
          </p:spPr>
          <p:txBody>
            <a:bodyPr wrap="square" rtlCol="0">
              <a:spAutoFit/>
            </a:bodyPr>
            <a:lstStyle/>
            <a:p>
              <a:r>
                <a:rPr lang="zh-TW" altLang="en-US" sz="4000" b="1" dirty="0">
                  <a:latin typeface="微軟正黑體" panose="020B0604030504040204" pitchFamily="34" charset="-120"/>
                  <a:ea typeface="微軟正黑體" panose="020B0604030504040204" pitchFamily="34" charset="-120"/>
                </a:rPr>
                <a:t>新竹</a:t>
              </a:r>
              <a:r>
                <a:rPr lang="en-US" altLang="zh-TW" sz="4000" b="1" dirty="0">
                  <a:latin typeface="Arial" panose="020B0604020202020204" pitchFamily="34" charset="0"/>
                  <a:ea typeface="微軟正黑體" panose="020B0604030504040204" pitchFamily="34" charset="-120"/>
                  <a:cs typeface="Arial" panose="020B0604020202020204" pitchFamily="34" charset="0"/>
                </a:rPr>
                <a:t>WellWell.ai</a:t>
              </a:r>
              <a:endParaRPr lang="zh-TW" altLang="en-US" sz="4000" b="1" dirty="0">
                <a:latin typeface="Arial" panose="020B0604020202020204" pitchFamily="34" charset="0"/>
                <a:ea typeface="微軟正黑體" panose="020B0604030504040204" pitchFamily="34" charset="-120"/>
                <a:cs typeface="Arial" panose="020B0604020202020204" pitchFamily="34" charset="0"/>
              </a:endParaRPr>
            </a:p>
          </p:txBody>
        </p:sp>
        <p:sp>
          <p:nvSpPr>
            <p:cNvPr id="12" name="橢圓 11">
              <a:extLst>
                <a:ext uri="{FF2B5EF4-FFF2-40B4-BE49-F238E27FC236}">
                  <a16:creationId xmlns:a16="http://schemas.microsoft.com/office/drawing/2014/main" id="{88AB1590-4246-47EC-BDC5-A00E7EF0D5E6}"/>
                </a:ext>
              </a:extLst>
            </p:cNvPr>
            <p:cNvSpPr/>
            <p:nvPr/>
          </p:nvSpPr>
          <p:spPr>
            <a:xfrm>
              <a:off x="7650390" y="2208723"/>
              <a:ext cx="104321" cy="104321"/>
            </a:xfrm>
            <a:prstGeom prst="ellipse">
              <a:avLst/>
            </a:prstGeom>
            <a:solidFill>
              <a:srgbClr val="FF53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
        <p:nvSpPr>
          <p:cNvPr id="15" name="文字方塊 14">
            <a:extLst>
              <a:ext uri="{FF2B5EF4-FFF2-40B4-BE49-F238E27FC236}">
                <a16:creationId xmlns:a16="http://schemas.microsoft.com/office/drawing/2014/main" id="{8AB0C421-FFB4-41B2-ACF2-5A11D738E120}"/>
              </a:ext>
            </a:extLst>
          </p:cNvPr>
          <p:cNvSpPr txBox="1"/>
          <p:nvPr/>
        </p:nvSpPr>
        <p:spPr>
          <a:xfrm>
            <a:off x="2204499" y="3074627"/>
            <a:ext cx="8040389" cy="523220"/>
          </a:xfrm>
          <a:prstGeom prst="rect">
            <a:avLst/>
          </a:prstGeom>
          <a:noFill/>
        </p:spPr>
        <p:txBody>
          <a:bodyPr wrap="square" rtlCol="0">
            <a:spAutoFit/>
          </a:bodyPr>
          <a:lstStyle/>
          <a:p>
            <a:r>
              <a:rPr lang="zh-TW" altLang="en-US" sz="2800" b="1" dirty="0">
                <a:latin typeface="微軟正黑體" panose="020B0604030504040204" pitchFamily="34" charset="-120"/>
                <a:ea typeface="微軟正黑體" panose="020B0604030504040204" pitchFamily="34" charset="-120"/>
              </a:rPr>
              <a:t>活用檢舉案 巨量資料分析，打造理想的交通環境</a:t>
            </a:r>
          </a:p>
        </p:txBody>
      </p:sp>
      <p:sp>
        <p:nvSpPr>
          <p:cNvPr id="8" name="文字方塊 14">
            <a:extLst>
              <a:ext uri="{FF2B5EF4-FFF2-40B4-BE49-F238E27FC236}">
                <a16:creationId xmlns:a16="http://schemas.microsoft.com/office/drawing/2014/main" id="{00D3601C-56CA-462F-A795-53B50DDF092C}"/>
              </a:ext>
            </a:extLst>
          </p:cNvPr>
          <p:cNvSpPr txBox="1"/>
          <p:nvPr/>
        </p:nvSpPr>
        <p:spPr>
          <a:xfrm>
            <a:off x="3459233" y="3670928"/>
            <a:ext cx="5273531" cy="276999"/>
          </a:xfrm>
          <a:prstGeom prst="rect">
            <a:avLst/>
          </a:prstGeom>
          <a:noFill/>
        </p:spPr>
        <p:txBody>
          <a:bodyPr wrap="square" rtlCol="0">
            <a:spAutoFit/>
          </a:bodyPr>
          <a:lstStyle/>
          <a:p>
            <a:r>
              <a:rPr lang="en-AU" altLang="zh-TW" sz="1200" b="1" dirty="0">
                <a:latin typeface="微軟正黑體" panose="020B0604030504040204" pitchFamily="34" charset="-120"/>
                <a:ea typeface="微軟正黑體" panose="020B0604030504040204" pitchFamily="34" charset="-120"/>
              </a:rPr>
              <a:t>Creating an ideal traffic environment by using Big Data analysis.</a:t>
            </a:r>
          </a:p>
        </p:txBody>
      </p:sp>
    </p:spTree>
    <p:extLst>
      <p:ext uri="{BB962C8B-B14F-4D97-AF65-F5344CB8AC3E}">
        <p14:creationId xmlns:p14="http://schemas.microsoft.com/office/powerpoint/2010/main" val="1412342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anim calcmode="lin" valueType="num">
                                      <p:cBhvr>
                                        <p:cTn id="14" dur="500" fill="hold"/>
                                        <p:tgtEl>
                                          <p:spTgt spid="15"/>
                                        </p:tgtEl>
                                        <p:attrNameLst>
                                          <p:attrName>ppt_x</p:attrName>
                                        </p:attrNameLst>
                                      </p:cBhvr>
                                      <p:tavLst>
                                        <p:tav tm="0">
                                          <p:val>
                                            <p:strVal val="#ppt_x"/>
                                          </p:val>
                                        </p:tav>
                                        <p:tav tm="100000">
                                          <p:val>
                                            <p:strVal val="#ppt_x"/>
                                          </p:val>
                                        </p:tav>
                                      </p:tavLst>
                                    </p:anim>
                                    <p:anim calcmode="lin" valueType="num">
                                      <p:cBhvr>
                                        <p:cTn id="15" dur="500" fill="hold"/>
                                        <p:tgtEl>
                                          <p:spTgt spid="15"/>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7"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anim calcmode="lin" valueType="num">
                                      <p:cBhvr>
                                        <p:cTn id="20" dur="500" fill="hold"/>
                                        <p:tgtEl>
                                          <p:spTgt spid="8"/>
                                        </p:tgtEl>
                                        <p:attrNameLst>
                                          <p:attrName>ppt_x</p:attrName>
                                        </p:attrNameLst>
                                      </p:cBhvr>
                                      <p:tavLst>
                                        <p:tav tm="0">
                                          <p:val>
                                            <p:strVal val="#ppt_x"/>
                                          </p:val>
                                        </p:tav>
                                        <p:tav tm="100000">
                                          <p:val>
                                            <p:strVal val="#ppt_x"/>
                                          </p:val>
                                        </p:tav>
                                      </p:tavLst>
                                    </p:anim>
                                    <p:anim calcmode="lin" valueType="num">
                                      <p:cBhvr>
                                        <p:cTn id="21"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a:extLst>
              <a:ext uri="{FF2B5EF4-FFF2-40B4-BE49-F238E27FC236}">
                <a16:creationId xmlns:a16="http://schemas.microsoft.com/office/drawing/2014/main" id="{3B759773-8A65-4564-BB5D-69AA4ACF3216}"/>
              </a:ext>
            </a:extLst>
          </p:cNvPr>
          <p:cNvSpPr/>
          <p:nvPr/>
        </p:nvSpPr>
        <p:spPr>
          <a:xfrm>
            <a:off x="3848785" y="2652852"/>
            <a:ext cx="4531373" cy="925190"/>
          </a:xfrm>
          <a:prstGeom prst="rect">
            <a:avLst/>
          </a:prstGeom>
        </p:spPr>
        <p:txBody>
          <a:bodyPr wrap="square">
            <a:spAutoFit/>
          </a:bodyPr>
          <a:lstStyle/>
          <a:p>
            <a:pPr algn="ctr">
              <a:lnSpc>
                <a:spcPct val="200000"/>
              </a:lnSpc>
            </a:pPr>
            <a:r>
              <a:rPr lang="zh-TW" altLang="en-US" sz="3200" b="1" dirty="0">
                <a:solidFill>
                  <a:schemeClr val="tx2">
                    <a:lumMod val="75000"/>
                  </a:schemeClr>
                </a:solidFill>
                <a:latin typeface="微軟正黑體" panose="020B0604030504040204" pitchFamily="34" charset="-120"/>
                <a:ea typeface="微軟正黑體" panose="020B0604030504040204" pitchFamily="34" charset="-120"/>
              </a:rPr>
              <a:t>資料格式轉換</a:t>
            </a:r>
            <a:endParaRPr lang="en-US" altLang="zh-TW" sz="3200" b="1" dirty="0">
              <a:solidFill>
                <a:schemeClr val="tx2">
                  <a:lumMod val="75000"/>
                </a:schemeClr>
              </a:solidFill>
              <a:latin typeface="微軟正黑體" panose="020B0604030504040204" pitchFamily="34" charset="-120"/>
              <a:ea typeface="微軟正黑體" panose="020B0604030504040204" pitchFamily="34" charset="-120"/>
            </a:endParaRPr>
          </a:p>
        </p:txBody>
      </p:sp>
      <p:sp>
        <p:nvSpPr>
          <p:cNvPr id="4" name="矩形 3">
            <a:extLst>
              <a:ext uri="{FF2B5EF4-FFF2-40B4-BE49-F238E27FC236}">
                <a16:creationId xmlns:a16="http://schemas.microsoft.com/office/drawing/2014/main" id="{98E2B67E-FED9-42DB-AF91-7BDCE096C69B}"/>
              </a:ext>
            </a:extLst>
          </p:cNvPr>
          <p:cNvSpPr/>
          <p:nvPr/>
        </p:nvSpPr>
        <p:spPr>
          <a:xfrm>
            <a:off x="7418981" y="4198811"/>
            <a:ext cx="3709782" cy="1323439"/>
          </a:xfrm>
          <a:prstGeom prst="rect">
            <a:avLst/>
          </a:prstGeom>
        </p:spPr>
        <p:txBody>
          <a:bodyPr wrap="square">
            <a:spAutoFit/>
          </a:bodyPr>
          <a:lstStyle/>
          <a:p>
            <a:pPr algn="ctr">
              <a:lnSpc>
                <a:spcPct val="200000"/>
              </a:lnSpc>
            </a:pPr>
            <a:r>
              <a:rPr lang="zh-TW" altLang="en-US" sz="2000" b="1" dirty="0">
                <a:solidFill>
                  <a:schemeClr val="tx2">
                    <a:lumMod val="75000"/>
                  </a:schemeClr>
                </a:solidFill>
                <a:latin typeface="微軟正黑體" panose="020B0604030504040204" pitchFamily="34" charset="-120"/>
                <a:ea typeface="微軟正黑體" panose="020B0604030504040204" pitchFamily="34" charset="-120"/>
              </a:rPr>
              <a:t>專門處理地理資訊 </a:t>
            </a:r>
            <a:r>
              <a:rPr lang="en-US" altLang="zh-TW" sz="2000" b="1" dirty="0">
                <a:solidFill>
                  <a:schemeClr val="tx2">
                    <a:lumMod val="75000"/>
                  </a:schemeClr>
                </a:solidFill>
                <a:latin typeface="微軟正黑體" panose="020B0604030504040204" pitchFamily="34" charset="-120"/>
                <a:ea typeface="微軟正黑體" panose="020B0604030504040204" pitchFamily="34" charset="-120"/>
              </a:rPr>
              <a:t>(GIS) </a:t>
            </a:r>
            <a:r>
              <a:rPr lang="zh-TW" altLang="en-US" sz="2000" b="1" dirty="0">
                <a:solidFill>
                  <a:schemeClr val="tx2">
                    <a:lumMod val="75000"/>
                  </a:schemeClr>
                </a:solidFill>
                <a:latin typeface="微軟正黑體" panose="020B0604030504040204" pitchFamily="34" charset="-120"/>
                <a:ea typeface="微軟正黑體" panose="020B0604030504040204" pitchFamily="34" charset="-120"/>
              </a:rPr>
              <a:t>結構的 </a:t>
            </a:r>
            <a:r>
              <a:rPr lang="en-US" altLang="zh-TW" sz="2000" b="1" dirty="0">
                <a:solidFill>
                  <a:schemeClr val="tx2">
                    <a:lumMod val="75000"/>
                  </a:schemeClr>
                </a:solidFill>
                <a:latin typeface="微軟正黑體" panose="020B0604030504040204" pitchFamily="34" charset="-120"/>
                <a:ea typeface="微軟正黑體" panose="020B0604030504040204" pitchFamily="34" charset="-120"/>
              </a:rPr>
              <a:t>JSON </a:t>
            </a:r>
            <a:r>
              <a:rPr lang="zh-TW" altLang="en-US" sz="2000" b="1" dirty="0">
                <a:solidFill>
                  <a:schemeClr val="tx2">
                    <a:lumMod val="75000"/>
                  </a:schemeClr>
                </a:solidFill>
                <a:latin typeface="微軟正黑體" panose="020B0604030504040204" pitchFamily="34" charset="-120"/>
                <a:ea typeface="微軟正黑體" panose="020B0604030504040204" pitchFamily="34" charset="-120"/>
              </a:rPr>
              <a:t>標準格式。</a:t>
            </a:r>
            <a:endParaRPr lang="en-US" altLang="zh-TW" sz="2000" b="1" dirty="0">
              <a:solidFill>
                <a:schemeClr val="tx2">
                  <a:lumMod val="75000"/>
                </a:schemeClr>
              </a:solidFill>
              <a:latin typeface="微軟正黑體" panose="020B0604030504040204" pitchFamily="34" charset="-120"/>
              <a:ea typeface="微軟正黑體" panose="020B0604030504040204" pitchFamily="34" charset="-120"/>
            </a:endParaRPr>
          </a:p>
        </p:txBody>
      </p:sp>
      <p:grpSp>
        <p:nvGrpSpPr>
          <p:cNvPr id="5" name="群組 4">
            <a:extLst>
              <a:ext uri="{FF2B5EF4-FFF2-40B4-BE49-F238E27FC236}">
                <a16:creationId xmlns:a16="http://schemas.microsoft.com/office/drawing/2014/main" id="{BF5EE0E2-3DE2-4CFD-97E4-6A35C0C09416}"/>
              </a:ext>
            </a:extLst>
          </p:cNvPr>
          <p:cNvGrpSpPr/>
          <p:nvPr/>
        </p:nvGrpSpPr>
        <p:grpSpPr>
          <a:xfrm>
            <a:off x="2695494" y="1004615"/>
            <a:ext cx="3400506" cy="2329644"/>
            <a:chOff x="7848462" y="2002059"/>
            <a:chExt cx="3400506" cy="2329644"/>
          </a:xfrm>
        </p:grpSpPr>
        <p:grpSp>
          <p:nvGrpSpPr>
            <p:cNvPr id="6" name="群組 5">
              <a:extLst>
                <a:ext uri="{FF2B5EF4-FFF2-40B4-BE49-F238E27FC236}">
                  <a16:creationId xmlns:a16="http://schemas.microsoft.com/office/drawing/2014/main" id="{7B98E24C-4AE0-4FC4-B64A-5C3708300FD6}"/>
                </a:ext>
              </a:extLst>
            </p:cNvPr>
            <p:cNvGrpSpPr/>
            <p:nvPr/>
          </p:nvGrpSpPr>
          <p:grpSpPr>
            <a:xfrm>
              <a:off x="8916898" y="2002059"/>
              <a:ext cx="1033278" cy="948370"/>
              <a:chOff x="8702829" y="1671898"/>
              <a:chExt cx="1033278" cy="948370"/>
            </a:xfrm>
          </p:grpSpPr>
          <p:pic>
            <p:nvPicPr>
              <p:cNvPr id="14" name="Picture 2" descr="「excel」的圖片搜尋結果">
                <a:extLst>
                  <a:ext uri="{FF2B5EF4-FFF2-40B4-BE49-F238E27FC236}">
                    <a16:creationId xmlns:a16="http://schemas.microsoft.com/office/drawing/2014/main" id="{F6DB46F5-7082-47A2-85B3-EFBDEEB17F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02829" y="1671898"/>
                <a:ext cx="620635" cy="62063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excel」的圖片搜尋結果">
                <a:extLst>
                  <a:ext uri="{FF2B5EF4-FFF2-40B4-BE49-F238E27FC236}">
                    <a16:creationId xmlns:a16="http://schemas.microsoft.com/office/drawing/2014/main" id="{33D1A047-89DD-4430-B3D8-E0C1BE0928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7480" y="1827666"/>
                <a:ext cx="620635" cy="62063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excel」的圖片搜尋結果">
                <a:extLst>
                  <a:ext uri="{FF2B5EF4-FFF2-40B4-BE49-F238E27FC236}">
                    <a16:creationId xmlns:a16="http://schemas.microsoft.com/office/drawing/2014/main" id="{1A8D388C-7917-4B84-A777-F7224AC1A4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72" y="1999633"/>
                <a:ext cx="620635" cy="62063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 name="群組 6">
              <a:extLst>
                <a:ext uri="{FF2B5EF4-FFF2-40B4-BE49-F238E27FC236}">
                  <a16:creationId xmlns:a16="http://schemas.microsoft.com/office/drawing/2014/main" id="{5BA1EFDD-13E1-4CFD-ACF6-E404342EF9DE}"/>
                </a:ext>
              </a:extLst>
            </p:cNvPr>
            <p:cNvGrpSpPr/>
            <p:nvPr/>
          </p:nvGrpSpPr>
          <p:grpSpPr>
            <a:xfrm>
              <a:off x="7848462" y="2658515"/>
              <a:ext cx="3400506" cy="1673188"/>
              <a:chOff x="7848462" y="2658515"/>
              <a:chExt cx="3400506" cy="1673188"/>
            </a:xfrm>
          </p:grpSpPr>
          <p:sp>
            <p:nvSpPr>
              <p:cNvPr id="11" name="六邊形 10">
                <a:extLst>
                  <a:ext uri="{FF2B5EF4-FFF2-40B4-BE49-F238E27FC236}">
                    <a16:creationId xmlns:a16="http://schemas.microsoft.com/office/drawing/2014/main" id="{38B5709C-8582-4D76-A246-4E8C715379B6}"/>
                  </a:ext>
                </a:extLst>
              </p:cNvPr>
              <p:cNvSpPr/>
              <p:nvPr/>
            </p:nvSpPr>
            <p:spPr>
              <a:xfrm>
                <a:off x="9950176" y="2661421"/>
                <a:ext cx="1298792" cy="1119648"/>
              </a:xfrm>
              <a:prstGeom prst="hexagon">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六邊形 11">
                <a:extLst>
                  <a:ext uri="{FF2B5EF4-FFF2-40B4-BE49-F238E27FC236}">
                    <a16:creationId xmlns:a16="http://schemas.microsoft.com/office/drawing/2014/main" id="{ABBA1C7A-1EC8-4533-BE6F-C3DDA1E5FC0A}"/>
                  </a:ext>
                </a:extLst>
              </p:cNvPr>
              <p:cNvSpPr/>
              <p:nvPr/>
            </p:nvSpPr>
            <p:spPr>
              <a:xfrm>
                <a:off x="8901849" y="3212055"/>
                <a:ext cx="1298792" cy="1119648"/>
              </a:xfrm>
              <a:prstGeom prst="hexagon">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六邊形 12">
                <a:extLst>
                  <a:ext uri="{FF2B5EF4-FFF2-40B4-BE49-F238E27FC236}">
                    <a16:creationId xmlns:a16="http://schemas.microsoft.com/office/drawing/2014/main" id="{0678EEFA-3BF0-449B-9B2B-6E63B31968A1}"/>
                  </a:ext>
                </a:extLst>
              </p:cNvPr>
              <p:cNvSpPr/>
              <p:nvPr/>
            </p:nvSpPr>
            <p:spPr>
              <a:xfrm>
                <a:off x="7848462" y="2658515"/>
                <a:ext cx="1298792" cy="1119648"/>
              </a:xfrm>
              <a:prstGeom prst="hexagon">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8" name="矩形 7">
              <a:extLst>
                <a:ext uri="{FF2B5EF4-FFF2-40B4-BE49-F238E27FC236}">
                  <a16:creationId xmlns:a16="http://schemas.microsoft.com/office/drawing/2014/main" id="{E15B3BC8-8373-4AFC-BB6A-3B4E39A66E34}"/>
                </a:ext>
              </a:extLst>
            </p:cNvPr>
            <p:cNvSpPr/>
            <p:nvPr/>
          </p:nvSpPr>
          <p:spPr>
            <a:xfrm>
              <a:off x="7943860" y="3059668"/>
              <a:ext cx="1107996" cy="369332"/>
            </a:xfrm>
            <a:prstGeom prst="rect">
              <a:avLst/>
            </a:prstGeom>
          </p:spPr>
          <p:txBody>
            <a:bodyPr wrap="none">
              <a:spAutoFit/>
            </a:bodyPr>
            <a:lstStyle/>
            <a:p>
              <a:r>
                <a:rPr lang="zh-TW" altLang="en-US" b="1" dirty="0">
                  <a:solidFill>
                    <a:schemeClr val="bg1"/>
                  </a:solidFill>
                  <a:latin typeface="微軟正黑體" panose="020B0604030504040204" pitchFamily="34" charset="-120"/>
                  <a:ea typeface="微軟正黑體" panose="020B0604030504040204" pitchFamily="34" charset="-120"/>
                </a:rPr>
                <a:t>違規時間</a:t>
              </a:r>
              <a:endParaRPr lang="zh-TW" altLang="en-US" dirty="0">
                <a:solidFill>
                  <a:schemeClr val="bg1"/>
                </a:solidFill>
              </a:endParaRPr>
            </a:p>
          </p:txBody>
        </p:sp>
        <p:sp>
          <p:nvSpPr>
            <p:cNvPr id="9" name="矩形 8">
              <a:extLst>
                <a:ext uri="{FF2B5EF4-FFF2-40B4-BE49-F238E27FC236}">
                  <a16:creationId xmlns:a16="http://schemas.microsoft.com/office/drawing/2014/main" id="{C49EAE11-6B58-44EC-9E49-559C2F32F96E}"/>
                </a:ext>
              </a:extLst>
            </p:cNvPr>
            <p:cNvSpPr/>
            <p:nvPr/>
          </p:nvSpPr>
          <p:spPr>
            <a:xfrm>
              <a:off x="9042620" y="3592374"/>
              <a:ext cx="1107996" cy="369332"/>
            </a:xfrm>
            <a:prstGeom prst="rect">
              <a:avLst/>
            </a:prstGeom>
          </p:spPr>
          <p:txBody>
            <a:bodyPr wrap="none">
              <a:spAutoFit/>
            </a:bodyPr>
            <a:lstStyle/>
            <a:p>
              <a:r>
                <a:rPr lang="zh-TW" altLang="en-US" b="1" dirty="0">
                  <a:solidFill>
                    <a:schemeClr val="bg1"/>
                  </a:solidFill>
                  <a:latin typeface="微軟正黑體" panose="020B0604030504040204" pitchFamily="34" charset="-120"/>
                  <a:ea typeface="微軟正黑體" panose="020B0604030504040204" pitchFamily="34" charset="-120"/>
                </a:rPr>
                <a:t>違規項目</a:t>
              </a:r>
              <a:endParaRPr lang="zh-TW" altLang="en-US" dirty="0">
                <a:solidFill>
                  <a:schemeClr val="bg1"/>
                </a:solidFill>
              </a:endParaRPr>
            </a:p>
          </p:txBody>
        </p:sp>
        <p:sp>
          <p:nvSpPr>
            <p:cNvPr id="10" name="矩形 9">
              <a:extLst>
                <a:ext uri="{FF2B5EF4-FFF2-40B4-BE49-F238E27FC236}">
                  <a16:creationId xmlns:a16="http://schemas.microsoft.com/office/drawing/2014/main" id="{D7AAA0DB-BEB5-412D-A049-40F5185FB5CF}"/>
                </a:ext>
              </a:extLst>
            </p:cNvPr>
            <p:cNvSpPr/>
            <p:nvPr/>
          </p:nvSpPr>
          <p:spPr>
            <a:xfrm>
              <a:off x="10211752" y="3059668"/>
              <a:ext cx="761747" cy="369332"/>
            </a:xfrm>
            <a:prstGeom prst="rect">
              <a:avLst/>
            </a:prstGeom>
          </p:spPr>
          <p:txBody>
            <a:bodyPr wrap="none">
              <a:spAutoFit/>
            </a:bodyPr>
            <a:lstStyle/>
            <a:p>
              <a:r>
                <a:rPr lang="zh-TW" altLang="en-US" b="1" dirty="0">
                  <a:solidFill>
                    <a:schemeClr val="bg1"/>
                  </a:solidFill>
                  <a:latin typeface="微軟正黑體" panose="020B0604030504040204" pitchFamily="34" charset="-120"/>
                  <a:ea typeface="微軟正黑體" panose="020B0604030504040204" pitchFamily="34" charset="-120"/>
                </a:rPr>
                <a:t>地  點</a:t>
              </a:r>
              <a:endParaRPr lang="zh-TW" altLang="en-US" dirty="0">
                <a:solidFill>
                  <a:schemeClr val="bg1"/>
                </a:solidFill>
              </a:endParaRPr>
            </a:p>
          </p:txBody>
        </p:sp>
      </p:grpSp>
      <p:grpSp>
        <p:nvGrpSpPr>
          <p:cNvPr id="18" name="群組 17">
            <a:extLst>
              <a:ext uri="{FF2B5EF4-FFF2-40B4-BE49-F238E27FC236}">
                <a16:creationId xmlns:a16="http://schemas.microsoft.com/office/drawing/2014/main" id="{B06D4B35-68A2-41E7-B5B5-00AE89FBA7EA}"/>
              </a:ext>
            </a:extLst>
          </p:cNvPr>
          <p:cNvGrpSpPr/>
          <p:nvPr/>
        </p:nvGrpSpPr>
        <p:grpSpPr>
          <a:xfrm>
            <a:off x="1918032" y="2573294"/>
            <a:ext cx="1815489" cy="1916697"/>
            <a:chOff x="1918032" y="2573294"/>
            <a:chExt cx="1815489" cy="1916697"/>
          </a:xfrm>
        </p:grpSpPr>
        <p:pic>
          <p:nvPicPr>
            <p:cNvPr id="2054" name="Picture 6" descr="「箭頭」的圖片搜尋結果">
              <a:extLst>
                <a:ext uri="{FF2B5EF4-FFF2-40B4-BE49-F238E27FC236}">
                  <a16:creationId xmlns:a16="http://schemas.microsoft.com/office/drawing/2014/main" id="{C2C9201B-9A09-414A-86FC-5270461D1B2D}"/>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80849">
              <a:off x="1918032" y="2674502"/>
              <a:ext cx="1815489" cy="1815489"/>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6" descr="「箭頭」的圖片搜尋結果">
              <a:extLst>
                <a:ext uri="{FF2B5EF4-FFF2-40B4-BE49-F238E27FC236}">
                  <a16:creationId xmlns:a16="http://schemas.microsoft.com/office/drawing/2014/main" id="{3C7DA293-D521-47B4-82E7-E0769A0070BC}"/>
                </a:ext>
              </a:extLst>
            </p:cNvPr>
            <p:cNvPicPr>
              <a:picLocks noChangeAspect="1" noChangeArrowheads="1"/>
            </p:cNvPicPr>
            <p:nvPr/>
          </p:nvPicPr>
          <p:blipFill rotWithShape="1">
            <a:blip r:embed="rId4">
              <a:duotone>
                <a:schemeClr val="accent6">
                  <a:shade val="45000"/>
                  <a:satMod val="135000"/>
                </a:schemeClr>
                <a:prstClr val="white"/>
              </a:duotone>
              <a:extLst>
                <a:ext uri="{28A0092B-C50C-407E-A947-70E740481C1C}">
                  <a14:useLocalDpi xmlns:a14="http://schemas.microsoft.com/office/drawing/2010/main" val="0"/>
                </a:ext>
              </a:extLst>
            </a:blip>
            <a:srcRect r="63918"/>
            <a:stretch/>
          </p:blipFill>
          <p:spPr bwMode="auto">
            <a:xfrm rot="580849">
              <a:off x="1922663" y="2573294"/>
              <a:ext cx="655060" cy="181548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群組 19">
            <a:extLst>
              <a:ext uri="{FF2B5EF4-FFF2-40B4-BE49-F238E27FC236}">
                <a16:creationId xmlns:a16="http://schemas.microsoft.com/office/drawing/2014/main" id="{D63ADA06-F5D9-4B7D-A401-A1493821556F}"/>
              </a:ext>
            </a:extLst>
          </p:cNvPr>
          <p:cNvGrpSpPr/>
          <p:nvPr/>
        </p:nvGrpSpPr>
        <p:grpSpPr>
          <a:xfrm>
            <a:off x="3152875" y="1781018"/>
            <a:ext cx="7260813" cy="4379769"/>
            <a:chOff x="3152874" y="1785949"/>
            <a:chExt cx="7260813" cy="4379769"/>
          </a:xfrm>
        </p:grpSpPr>
        <p:grpSp>
          <p:nvGrpSpPr>
            <p:cNvPr id="17" name="群組 16">
              <a:extLst>
                <a:ext uri="{FF2B5EF4-FFF2-40B4-BE49-F238E27FC236}">
                  <a16:creationId xmlns:a16="http://schemas.microsoft.com/office/drawing/2014/main" id="{F4DFCC01-D0CF-4D3E-A60E-100A019B6A37}"/>
                </a:ext>
              </a:extLst>
            </p:cNvPr>
            <p:cNvGrpSpPr/>
            <p:nvPr/>
          </p:nvGrpSpPr>
          <p:grpSpPr>
            <a:xfrm>
              <a:off x="3152874" y="1785949"/>
              <a:ext cx="7260813" cy="4379769"/>
              <a:chOff x="2946869" y="2828940"/>
              <a:chExt cx="7260813" cy="4379769"/>
            </a:xfrm>
          </p:grpSpPr>
          <p:pic>
            <p:nvPicPr>
              <p:cNvPr id="2050" name="Picture 2" descr="「geojson」的圖片搜尋結果">
                <a:extLst>
                  <a:ext uri="{FF2B5EF4-FFF2-40B4-BE49-F238E27FC236}">
                    <a16:creationId xmlns:a16="http://schemas.microsoft.com/office/drawing/2014/main" id="{49392086-8381-452B-B0B6-015D9135FB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46869" y="2828940"/>
                <a:ext cx="7260813" cy="4379769"/>
              </a:xfrm>
              <a:prstGeom prst="rect">
                <a:avLst/>
              </a:prstGeom>
              <a:noFill/>
              <a:extLst>
                <a:ext uri="{909E8E84-426E-40DD-AFC4-6F175D3DCCD1}">
                  <a14:hiddenFill xmlns:a14="http://schemas.microsoft.com/office/drawing/2010/main">
                    <a:solidFill>
                      <a:srgbClr val="FFFFFF"/>
                    </a:solidFill>
                  </a14:hiddenFill>
                </a:ext>
              </a:extLst>
            </p:spPr>
          </p:pic>
          <p:sp>
            <p:nvSpPr>
              <p:cNvPr id="19" name="矩形 18">
                <a:extLst>
                  <a:ext uri="{FF2B5EF4-FFF2-40B4-BE49-F238E27FC236}">
                    <a16:creationId xmlns:a16="http://schemas.microsoft.com/office/drawing/2014/main" id="{05922F69-078A-4A40-90E6-3415328F93AD}"/>
                  </a:ext>
                </a:extLst>
              </p:cNvPr>
              <p:cNvSpPr/>
              <p:nvPr/>
            </p:nvSpPr>
            <p:spPr>
              <a:xfrm>
                <a:off x="3118362" y="4934037"/>
                <a:ext cx="4531373" cy="738664"/>
              </a:xfrm>
              <a:prstGeom prst="rect">
                <a:avLst/>
              </a:prstGeom>
            </p:spPr>
            <p:txBody>
              <a:bodyPr wrap="square">
                <a:spAutoFit/>
              </a:bodyPr>
              <a:lstStyle/>
              <a:p>
                <a:pPr algn="ctr"/>
                <a:r>
                  <a:rPr lang="en-US" altLang="zh-TW" sz="1400" dirty="0">
                    <a:solidFill>
                      <a:schemeClr val="bg1"/>
                    </a:solidFill>
                    <a:latin typeface="Arial Rounded MT Bold" panose="020F0704030504030204" pitchFamily="34" charset="0"/>
                  </a:rPr>
                  <a:t>"geometry": { "type": "Point“,</a:t>
                </a:r>
              </a:p>
              <a:p>
                <a:pPr algn="ctr"/>
                <a:r>
                  <a:rPr lang="en-US" altLang="zh-TW" sz="1400" dirty="0">
                    <a:solidFill>
                      <a:schemeClr val="bg1"/>
                    </a:solidFill>
                    <a:latin typeface="Arial Rounded MT Bold" panose="020F0704030504030204" pitchFamily="34" charset="0"/>
                  </a:rPr>
                  <a:t> "coordinates": [</a:t>
                </a:r>
                <a:r>
                  <a:rPr lang="en-US" altLang="zh-TW" sz="1400" dirty="0" err="1">
                    <a:solidFill>
                      <a:schemeClr val="bg1"/>
                    </a:solidFill>
                    <a:latin typeface="Arial Rounded MT Bold" panose="020F0704030504030204" pitchFamily="34" charset="0"/>
                  </a:rPr>
                  <a:t>xxx.xxxx</a:t>
                </a:r>
                <a:r>
                  <a:rPr lang="en-US" altLang="zh-TW" sz="1400" dirty="0">
                    <a:solidFill>
                      <a:schemeClr val="bg1"/>
                    </a:solidFill>
                    <a:latin typeface="Arial Rounded MT Bold" panose="020F0704030504030204" pitchFamily="34" charset="0"/>
                  </a:rPr>
                  <a:t>, </a:t>
                </a:r>
                <a:r>
                  <a:rPr lang="en-US" altLang="zh-TW" sz="1400" dirty="0" err="1">
                    <a:solidFill>
                      <a:schemeClr val="bg1"/>
                    </a:solidFill>
                    <a:latin typeface="Arial Rounded MT Bold" panose="020F0704030504030204" pitchFamily="34" charset="0"/>
                  </a:rPr>
                  <a:t>xxx.xxxx</a:t>
                </a:r>
                <a:r>
                  <a:rPr lang="en-US" altLang="zh-TW" sz="1400" dirty="0">
                    <a:solidFill>
                      <a:schemeClr val="bg1"/>
                    </a:solidFill>
                    <a:latin typeface="Arial Rounded MT Bold" panose="020F0704030504030204" pitchFamily="34" charset="0"/>
                  </a:rPr>
                  <a:t>] },</a:t>
                </a:r>
              </a:p>
              <a:p>
                <a:pPr algn="ctr"/>
                <a:r>
                  <a:rPr lang="en-US" altLang="zh-TW" sz="1400" dirty="0">
                    <a:solidFill>
                      <a:schemeClr val="bg1"/>
                    </a:solidFill>
                    <a:latin typeface="Arial Rounded MT Bold" panose="020F0704030504030204" pitchFamily="34" charset="0"/>
                    <a:ea typeface="微軟正黑體" panose="020B0604030504040204" pitchFamily="34" charset="-120"/>
                  </a:rPr>
                  <a:t>"properties": { “Violation": xxx }</a:t>
                </a:r>
              </a:p>
            </p:txBody>
          </p:sp>
        </p:grpSp>
        <p:sp>
          <p:nvSpPr>
            <p:cNvPr id="24" name="矩形 23">
              <a:extLst>
                <a:ext uri="{FF2B5EF4-FFF2-40B4-BE49-F238E27FC236}">
                  <a16:creationId xmlns:a16="http://schemas.microsoft.com/office/drawing/2014/main" id="{96D04331-D88D-4024-9DA7-60EA739935DF}"/>
                </a:ext>
              </a:extLst>
            </p:cNvPr>
            <p:cNvSpPr/>
            <p:nvPr/>
          </p:nvSpPr>
          <p:spPr>
            <a:xfrm>
              <a:off x="6243784" y="2940985"/>
              <a:ext cx="3459777" cy="769441"/>
            </a:xfrm>
            <a:prstGeom prst="rect">
              <a:avLst/>
            </a:prstGeom>
          </p:spPr>
          <p:txBody>
            <a:bodyPr wrap="square">
              <a:spAutoFit/>
            </a:bodyPr>
            <a:lstStyle/>
            <a:p>
              <a:pPr algn="ctr"/>
              <a:r>
                <a:rPr lang="en-US" altLang="zh-TW" sz="4400" b="1" dirty="0" err="1">
                  <a:solidFill>
                    <a:schemeClr val="bg1"/>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GeoJSON</a:t>
              </a:r>
              <a:endParaRPr lang="en-US" altLang="zh-TW" sz="4400" b="1" dirty="0">
                <a:solidFill>
                  <a:schemeClr val="bg1"/>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grpSp>
    </p:spTree>
    <p:extLst>
      <p:ext uri="{BB962C8B-B14F-4D97-AF65-F5344CB8AC3E}">
        <p14:creationId xmlns:p14="http://schemas.microsoft.com/office/powerpoint/2010/main" val="1422411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6"/>
                                        </p:tgtEl>
                                      </p:cBhvr>
                                    </p:animEffect>
                                    <p:set>
                                      <p:cBhvr>
                                        <p:cTn id="12" dur="1" fill="hold">
                                          <p:stCondLst>
                                            <p:cond delay="499"/>
                                          </p:stCondLst>
                                        </p:cTn>
                                        <p:tgtEl>
                                          <p:spTgt spid="26"/>
                                        </p:tgtEl>
                                        <p:attrNameLst>
                                          <p:attrName>style.visibility</p:attrName>
                                        </p:attrNameLst>
                                      </p:cBhvr>
                                      <p:to>
                                        <p:strVal val="hidden"/>
                                      </p:to>
                                    </p:set>
                                  </p:childTnLst>
                                </p:cTn>
                              </p:par>
                            </p:childTnLst>
                          </p:cTn>
                        </p:par>
                        <p:par>
                          <p:cTn id="13" fill="hold">
                            <p:stCondLst>
                              <p:cond delay="500"/>
                            </p:stCondLst>
                            <p:childTnLst>
                              <p:par>
                                <p:cTn id="14" presetID="47"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left)">
                                      <p:cBhvr>
                                        <p:cTn id="22" dur="500"/>
                                        <p:tgtEl>
                                          <p:spTgt spid="18"/>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500"/>
                                        <p:tgtEl>
                                          <p:spTgt spid="20"/>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6" grpId="1"/>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群組 4">
            <a:extLst>
              <a:ext uri="{FF2B5EF4-FFF2-40B4-BE49-F238E27FC236}">
                <a16:creationId xmlns:a16="http://schemas.microsoft.com/office/drawing/2014/main" id="{8454BC79-F35D-4721-B883-843238FF66F0}"/>
              </a:ext>
            </a:extLst>
          </p:cNvPr>
          <p:cNvGrpSpPr/>
          <p:nvPr/>
        </p:nvGrpSpPr>
        <p:grpSpPr>
          <a:xfrm>
            <a:off x="3848785" y="1741074"/>
            <a:ext cx="4710608" cy="2841469"/>
            <a:chOff x="3708105" y="1574412"/>
            <a:chExt cx="7260813" cy="4379769"/>
          </a:xfrm>
        </p:grpSpPr>
        <p:pic>
          <p:nvPicPr>
            <p:cNvPr id="8" name="Picture 2" descr="「geojson」的圖片搜尋結果">
              <a:extLst>
                <a:ext uri="{FF2B5EF4-FFF2-40B4-BE49-F238E27FC236}">
                  <a16:creationId xmlns:a16="http://schemas.microsoft.com/office/drawing/2014/main" id="{808477FC-0B35-4342-987A-03653CD0BF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8105" y="1574412"/>
              <a:ext cx="7260813" cy="4379769"/>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a:extLst>
                <a:ext uri="{FF2B5EF4-FFF2-40B4-BE49-F238E27FC236}">
                  <a16:creationId xmlns:a16="http://schemas.microsoft.com/office/drawing/2014/main" id="{5E8F1E96-8C39-4320-909A-D05859C1DD1C}"/>
                </a:ext>
              </a:extLst>
            </p:cNvPr>
            <p:cNvSpPr/>
            <p:nvPr/>
          </p:nvSpPr>
          <p:spPr>
            <a:xfrm>
              <a:off x="5893010" y="2768057"/>
              <a:ext cx="5075908" cy="901358"/>
            </a:xfrm>
            <a:prstGeom prst="rect">
              <a:avLst/>
            </a:prstGeom>
          </p:spPr>
          <p:txBody>
            <a:bodyPr wrap="square">
              <a:spAutoFit/>
            </a:bodyPr>
            <a:lstStyle/>
            <a:p>
              <a:pPr algn="ctr"/>
              <a:r>
                <a:rPr lang="en-US" altLang="zh-TW" sz="3200" b="1" dirty="0" err="1">
                  <a:solidFill>
                    <a:schemeClr val="bg1"/>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GeoJSON</a:t>
              </a:r>
              <a:endParaRPr lang="en-US" altLang="zh-TW" sz="3200" b="1" dirty="0">
                <a:solidFill>
                  <a:schemeClr val="bg1"/>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10" name="矩形 9">
              <a:extLst>
                <a:ext uri="{FF2B5EF4-FFF2-40B4-BE49-F238E27FC236}">
                  <a16:creationId xmlns:a16="http://schemas.microsoft.com/office/drawing/2014/main" id="{3C268103-425B-4D70-BB1D-57DB92C5092F}"/>
                </a:ext>
              </a:extLst>
            </p:cNvPr>
            <p:cNvSpPr/>
            <p:nvPr/>
          </p:nvSpPr>
          <p:spPr>
            <a:xfrm>
              <a:off x="3708105" y="3805840"/>
              <a:ext cx="5075908" cy="569279"/>
            </a:xfrm>
            <a:prstGeom prst="rect">
              <a:avLst/>
            </a:prstGeom>
          </p:spPr>
          <p:txBody>
            <a:bodyPr wrap="square">
              <a:spAutoFit/>
            </a:bodyPr>
            <a:lstStyle/>
            <a:p>
              <a:pPr algn="ctr"/>
              <a:r>
                <a:rPr lang="en-US" altLang="zh-TW" b="1" dirty="0">
                  <a:solidFill>
                    <a:schemeClr val="bg1"/>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Violation data</a:t>
              </a:r>
            </a:p>
          </p:txBody>
        </p:sp>
      </p:grpSp>
      <p:sp>
        <p:nvSpPr>
          <p:cNvPr id="3" name="矩形 2">
            <a:extLst>
              <a:ext uri="{FF2B5EF4-FFF2-40B4-BE49-F238E27FC236}">
                <a16:creationId xmlns:a16="http://schemas.microsoft.com/office/drawing/2014/main" id="{4C6176C4-E322-4404-938D-90322E1AAF15}"/>
              </a:ext>
            </a:extLst>
          </p:cNvPr>
          <p:cNvSpPr/>
          <p:nvPr/>
        </p:nvSpPr>
        <p:spPr>
          <a:xfrm>
            <a:off x="3848785" y="2652852"/>
            <a:ext cx="4531373" cy="1323439"/>
          </a:xfrm>
          <a:prstGeom prst="rect">
            <a:avLst/>
          </a:prstGeom>
        </p:spPr>
        <p:txBody>
          <a:bodyPr wrap="square">
            <a:spAutoFit/>
          </a:bodyPr>
          <a:lstStyle/>
          <a:p>
            <a:pPr algn="ctr">
              <a:lnSpc>
                <a:spcPct val="200000"/>
              </a:lnSpc>
            </a:pPr>
            <a:r>
              <a:rPr lang="zh-TW" altLang="en-US" sz="2000" b="1" dirty="0">
                <a:solidFill>
                  <a:schemeClr val="tx2">
                    <a:lumMod val="75000"/>
                  </a:schemeClr>
                </a:solidFill>
                <a:latin typeface="微軟正黑體" panose="020B0604030504040204" pitchFamily="34" charset="-120"/>
                <a:ea typeface="微軟正黑體" panose="020B0604030504040204" pitchFamily="34" charset="-120"/>
              </a:rPr>
              <a:t>使用</a:t>
            </a:r>
            <a:r>
              <a:rPr lang="en-US" altLang="zh-TW" sz="2000" b="1" dirty="0">
                <a:solidFill>
                  <a:schemeClr val="tx2">
                    <a:lumMod val="75000"/>
                  </a:schemeClr>
                </a:solidFill>
                <a:latin typeface="微軟正黑體" panose="020B0604030504040204" pitchFamily="34" charset="-120"/>
                <a:ea typeface="微軟正黑體" panose="020B0604030504040204" pitchFamily="34" charset="-120"/>
              </a:rPr>
              <a:t>Google JS Heatmaps API</a:t>
            </a:r>
          </a:p>
          <a:p>
            <a:pPr algn="ctr">
              <a:lnSpc>
                <a:spcPct val="200000"/>
              </a:lnSpc>
            </a:pPr>
            <a:r>
              <a:rPr lang="zh-TW" altLang="en-US" sz="2000" b="1" dirty="0">
                <a:solidFill>
                  <a:schemeClr val="tx2">
                    <a:lumMod val="75000"/>
                  </a:schemeClr>
                </a:solidFill>
                <a:latin typeface="微軟正黑體" panose="020B0604030504040204" pitchFamily="34" charset="-120"/>
                <a:ea typeface="微軟正黑體" panose="020B0604030504040204" pitchFamily="34" charset="-120"/>
              </a:rPr>
              <a:t>產生新竹市區的熱視圖</a:t>
            </a:r>
            <a:endParaRPr lang="en-US" altLang="zh-TW" sz="2000" b="1" dirty="0">
              <a:solidFill>
                <a:schemeClr val="tx2">
                  <a:lumMod val="75000"/>
                </a:schemeClr>
              </a:solidFill>
              <a:latin typeface="微軟正黑體" panose="020B0604030504040204" pitchFamily="34" charset="-120"/>
              <a:ea typeface="微軟正黑體" panose="020B0604030504040204" pitchFamily="34" charset="-120"/>
            </a:endParaRPr>
          </a:p>
        </p:txBody>
      </p:sp>
      <p:pic>
        <p:nvPicPr>
          <p:cNvPr id="3074" name="Picture 2" descr="「google map api」的圖片搜尋結果">
            <a:extLst>
              <a:ext uri="{FF2B5EF4-FFF2-40B4-BE49-F238E27FC236}">
                <a16:creationId xmlns:a16="http://schemas.microsoft.com/office/drawing/2014/main" id="{EE76D6A6-B02A-47DA-B718-749AEB36AB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99202" y="960836"/>
            <a:ext cx="6609774" cy="1500091"/>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4531DEAC-F6C8-47AA-B9A7-F06E43ADA523}"/>
              </a:ext>
            </a:extLst>
          </p:cNvPr>
          <p:cNvSpPr/>
          <p:nvPr/>
        </p:nvSpPr>
        <p:spPr>
          <a:xfrm>
            <a:off x="3276194" y="3558093"/>
            <a:ext cx="6330469" cy="257110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9" name="群組 8">
            <a:extLst>
              <a:ext uri="{FF2B5EF4-FFF2-40B4-BE49-F238E27FC236}">
                <a16:creationId xmlns:a16="http://schemas.microsoft.com/office/drawing/2014/main" id="{CBA0E06B-974D-45C4-8C67-B10863A9E1D2}"/>
              </a:ext>
            </a:extLst>
          </p:cNvPr>
          <p:cNvGrpSpPr/>
          <p:nvPr/>
        </p:nvGrpSpPr>
        <p:grpSpPr>
          <a:xfrm>
            <a:off x="2854923" y="2259607"/>
            <a:ext cx="6698331" cy="3637557"/>
            <a:chOff x="0" y="80680"/>
            <a:chExt cx="12192000" cy="6696640"/>
          </a:xfrm>
        </p:grpSpPr>
        <p:pic>
          <p:nvPicPr>
            <p:cNvPr id="12" name="圖片 11">
              <a:extLst>
                <a:ext uri="{FF2B5EF4-FFF2-40B4-BE49-F238E27FC236}">
                  <a16:creationId xmlns:a16="http://schemas.microsoft.com/office/drawing/2014/main" id="{4287082F-F5B3-481E-87FB-99295078C90B}"/>
                </a:ext>
              </a:extLst>
            </p:cNvPr>
            <p:cNvPicPr>
              <a:picLocks noChangeAspect="1"/>
            </p:cNvPicPr>
            <p:nvPr/>
          </p:nvPicPr>
          <p:blipFill>
            <a:blip r:embed="rId5"/>
            <a:stretch>
              <a:fillRect/>
            </a:stretch>
          </p:blipFill>
          <p:spPr>
            <a:xfrm>
              <a:off x="0" y="80680"/>
              <a:ext cx="12192000" cy="6696640"/>
            </a:xfrm>
            <a:prstGeom prst="rect">
              <a:avLst/>
            </a:prstGeom>
          </p:spPr>
        </p:pic>
        <p:grpSp>
          <p:nvGrpSpPr>
            <p:cNvPr id="13" name="群組 12">
              <a:extLst>
                <a:ext uri="{FF2B5EF4-FFF2-40B4-BE49-F238E27FC236}">
                  <a16:creationId xmlns:a16="http://schemas.microsoft.com/office/drawing/2014/main" id="{6F9ED093-EC65-48E4-9231-0A6525BE9C39}"/>
                </a:ext>
              </a:extLst>
            </p:cNvPr>
            <p:cNvGrpSpPr/>
            <p:nvPr/>
          </p:nvGrpSpPr>
          <p:grpSpPr>
            <a:xfrm>
              <a:off x="5681902" y="2919974"/>
              <a:ext cx="4833110" cy="3347749"/>
              <a:chOff x="5681902" y="2919974"/>
              <a:chExt cx="4833110" cy="3347749"/>
            </a:xfrm>
          </p:grpSpPr>
          <p:pic>
            <p:nvPicPr>
              <p:cNvPr id="14" name="圖片 13">
                <a:extLst>
                  <a:ext uri="{FF2B5EF4-FFF2-40B4-BE49-F238E27FC236}">
                    <a16:creationId xmlns:a16="http://schemas.microsoft.com/office/drawing/2014/main" id="{E17A4514-E7C1-4DC4-BE04-FAD45A37D3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7880868">
                <a:off x="8538835" y="4291546"/>
                <a:ext cx="2373810" cy="1578544"/>
              </a:xfrm>
              <a:prstGeom prst="rect">
                <a:avLst/>
              </a:prstGeom>
            </p:spPr>
          </p:pic>
          <p:pic>
            <p:nvPicPr>
              <p:cNvPr id="15" name="圖片 14">
                <a:extLst>
                  <a:ext uri="{FF2B5EF4-FFF2-40B4-BE49-F238E27FC236}">
                    <a16:creationId xmlns:a16="http://schemas.microsoft.com/office/drawing/2014/main" id="{D2B5134F-0389-4B36-AC4B-5D051627A63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4731590">
                <a:off x="5214313" y="3387563"/>
                <a:ext cx="2791435" cy="1856257"/>
              </a:xfrm>
              <a:prstGeom prst="rect">
                <a:avLst/>
              </a:prstGeom>
            </p:spPr>
          </p:pic>
        </p:grpSp>
      </p:grpSp>
    </p:spTree>
    <p:extLst>
      <p:ext uri="{BB962C8B-B14F-4D97-AF65-F5344CB8AC3E}">
        <p14:creationId xmlns:p14="http://schemas.microsoft.com/office/powerpoint/2010/main" val="1711238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par>
                          <p:cTn id="13" fill="hold">
                            <p:stCondLst>
                              <p:cond delay="500"/>
                            </p:stCondLst>
                            <p:childTnLst>
                              <p:par>
                                <p:cTn id="14" presetID="1"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childTnLst>
                                </p:cTn>
                              </p:par>
                            </p:childTnLst>
                          </p:cTn>
                        </p:par>
                        <p:par>
                          <p:cTn id="16" fill="hold">
                            <p:stCondLst>
                              <p:cond delay="500"/>
                            </p:stCondLst>
                            <p:childTnLst>
                              <p:par>
                                <p:cTn id="17" presetID="22" presetClass="entr" presetSubtype="8" fill="hold" nodeType="afterEffect">
                                  <p:stCondLst>
                                    <p:cond delay="0"/>
                                  </p:stCondLst>
                                  <p:childTnLst>
                                    <p:set>
                                      <p:cBhvr>
                                        <p:cTn id="18" dur="1" fill="hold">
                                          <p:stCondLst>
                                            <p:cond delay="0"/>
                                          </p:stCondLst>
                                        </p:cTn>
                                        <p:tgtEl>
                                          <p:spTgt spid="3074"/>
                                        </p:tgtEl>
                                        <p:attrNameLst>
                                          <p:attrName>style.visibility</p:attrName>
                                        </p:attrNameLst>
                                      </p:cBhvr>
                                      <p:to>
                                        <p:strVal val="visible"/>
                                      </p:to>
                                    </p:set>
                                    <p:animEffect transition="in" filter="wipe(left)">
                                      <p:cBhvr>
                                        <p:cTn id="19" dur="500"/>
                                        <p:tgtEl>
                                          <p:spTgt spid="3074"/>
                                        </p:tgtEl>
                                      </p:cBhvr>
                                    </p:animEffect>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xit" presetSubtype="0" fill="hold" nodeType="afterEffect">
                                  <p:stCondLst>
                                    <p:cond delay="0"/>
                                  </p:stCondLst>
                                  <p:childTnLst>
                                    <p:animEffect transition="out" filter="fade">
                                      <p:cBhvr>
                                        <p:cTn id="29" dur="1000"/>
                                        <p:tgtEl>
                                          <p:spTgt spid="5"/>
                                        </p:tgtEl>
                                      </p:cBhvr>
                                    </p:animEffect>
                                    <p:anim calcmode="lin" valueType="num">
                                      <p:cBhvr>
                                        <p:cTn id="30" dur="1000"/>
                                        <p:tgtEl>
                                          <p:spTgt spid="5"/>
                                        </p:tgtEl>
                                        <p:attrNameLst>
                                          <p:attrName>ppt_x</p:attrName>
                                        </p:attrNameLst>
                                      </p:cBhvr>
                                      <p:tavLst>
                                        <p:tav tm="0">
                                          <p:val>
                                            <p:strVal val="ppt_x"/>
                                          </p:val>
                                        </p:tav>
                                        <p:tav tm="100000">
                                          <p:val>
                                            <p:strVal val="ppt_x"/>
                                          </p:val>
                                        </p:tav>
                                      </p:tavLst>
                                    </p:anim>
                                    <p:anim calcmode="lin" valueType="num">
                                      <p:cBhvr>
                                        <p:cTn id="31" dur="1000"/>
                                        <p:tgtEl>
                                          <p:spTgt spid="5"/>
                                        </p:tgtEl>
                                        <p:attrNameLst>
                                          <p:attrName>ppt_y</p:attrName>
                                        </p:attrNameLst>
                                      </p:cBhvr>
                                      <p:tavLst>
                                        <p:tav tm="0">
                                          <p:val>
                                            <p:strVal val="ppt_y"/>
                                          </p:val>
                                        </p:tav>
                                        <p:tav tm="100000">
                                          <p:val>
                                            <p:strVal val="ppt_y+.1"/>
                                          </p:val>
                                        </p:tav>
                                      </p:tavLst>
                                    </p:anim>
                                    <p:set>
                                      <p:cBhvr>
                                        <p:cTn id="32" dur="1" fill="hold">
                                          <p:stCondLst>
                                            <p:cond delay="999"/>
                                          </p:stCondLst>
                                        </p:cTn>
                                        <p:tgtEl>
                                          <p:spTgt spid="5"/>
                                        </p:tgtEl>
                                        <p:attrNameLst>
                                          <p:attrName>style.visibility</p:attrName>
                                        </p:attrNameLst>
                                      </p:cBhvr>
                                      <p:to>
                                        <p:strVal val="hidden"/>
                                      </p:to>
                                    </p:set>
                                  </p:childTnLst>
                                </p:cTn>
                              </p:par>
                            </p:childTnLst>
                          </p:cTn>
                        </p:par>
                        <p:par>
                          <p:cTn id="33" fill="hold">
                            <p:stCondLst>
                              <p:cond delay="2000"/>
                            </p:stCondLst>
                            <p:childTnLst>
                              <p:par>
                                <p:cTn id="34" presetID="47" presetClass="entr" presetSubtype="0"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1000"/>
                                        <p:tgtEl>
                                          <p:spTgt spid="9"/>
                                        </p:tgtEl>
                                      </p:cBhvr>
                                    </p:animEffect>
                                    <p:anim calcmode="lin" valueType="num">
                                      <p:cBhvr>
                                        <p:cTn id="37" dur="1000" fill="hold"/>
                                        <p:tgtEl>
                                          <p:spTgt spid="9"/>
                                        </p:tgtEl>
                                        <p:attrNameLst>
                                          <p:attrName>ppt_x</p:attrName>
                                        </p:attrNameLst>
                                      </p:cBhvr>
                                      <p:tavLst>
                                        <p:tav tm="0">
                                          <p:val>
                                            <p:strVal val="#ppt_x"/>
                                          </p:val>
                                        </p:tav>
                                        <p:tav tm="100000">
                                          <p:val>
                                            <p:strVal val="#ppt_x"/>
                                          </p:val>
                                        </p:tav>
                                      </p:tavLst>
                                    </p:anim>
                                    <p:anim calcmode="lin" valueType="num">
                                      <p:cBhvr>
                                        <p:cTn id="3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83396FE-CFC9-4034-A64D-00FB7CA5764A}"/>
              </a:ext>
            </a:extLst>
          </p:cNvPr>
          <p:cNvSpPr/>
          <p:nvPr/>
        </p:nvSpPr>
        <p:spPr>
          <a:xfrm>
            <a:off x="1" y="1434431"/>
            <a:ext cx="12192000" cy="646331"/>
          </a:xfrm>
          <a:prstGeom prst="rect">
            <a:avLst/>
          </a:prstGeom>
          <a:solidFill>
            <a:srgbClr val="147DB7"/>
          </a:solidFill>
        </p:spPr>
        <p:txBody>
          <a:bodyPr wrap="square" anchor="ctr">
            <a:spAutoFit/>
          </a:bodyPr>
          <a:lstStyle/>
          <a:p>
            <a:pPr algn="ctr"/>
            <a:r>
              <a:rPr lang="zh-TW" altLang="en-US" sz="3600" b="1" dirty="0">
                <a:solidFill>
                  <a:schemeClr val="bg1"/>
                </a:solidFill>
                <a:latin typeface="微軟正黑體" panose="020B0604030504040204" pitchFamily="34" charset="-120"/>
                <a:ea typeface="微軟正黑體" panose="020B0604030504040204" pitchFamily="34" charset="-120"/>
              </a:rPr>
              <a:t>了解目標及需求分析</a:t>
            </a:r>
            <a:endParaRPr lang="en-US" altLang="zh-TW" sz="3600" b="1" dirty="0">
              <a:solidFill>
                <a:schemeClr val="bg1"/>
              </a:solidFill>
              <a:latin typeface="微軟正黑體" panose="020B0604030504040204" pitchFamily="34" charset="-120"/>
              <a:ea typeface="微軟正黑體" panose="020B0604030504040204" pitchFamily="34" charset="-120"/>
            </a:endParaRPr>
          </a:p>
        </p:txBody>
      </p:sp>
      <p:sp>
        <p:nvSpPr>
          <p:cNvPr id="6" name="矩形 5">
            <a:extLst>
              <a:ext uri="{FF2B5EF4-FFF2-40B4-BE49-F238E27FC236}">
                <a16:creationId xmlns:a16="http://schemas.microsoft.com/office/drawing/2014/main" id="{8497DA2D-8A53-467A-B246-88D2F3F6BCA3}"/>
              </a:ext>
            </a:extLst>
          </p:cNvPr>
          <p:cNvSpPr/>
          <p:nvPr/>
        </p:nvSpPr>
        <p:spPr>
          <a:xfrm>
            <a:off x="0" y="2742892"/>
            <a:ext cx="12191999" cy="646331"/>
          </a:xfrm>
          <a:prstGeom prst="rect">
            <a:avLst/>
          </a:prstGeom>
          <a:solidFill>
            <a:srgbClr val="009189"/>
          </a:solidFill>
        </p:spPr>
        <p:txBody>
          <a:bodyPr wrap="square" anchor="ctr">
            <a:spAutoFit/>
          </a:bodyPr>
          <a:lstStyle/>
          <a:p>
            <a:pPr algn="ctr"/>
            <a:r>
              <a:rPr lang="zh-TW" altLang="en-US" sz="3600" b="1" dirty="0">
                <a:solidFill>
                  <a:schemeClr val="bg1"/>
                </a:solidFill>
                <a:latin typeface="微軟正黑體" panose="020B0604030504040204" pitchFamily="34" charset="-120"/>
                <a:ea typeface="微軟正黑體" panose="020B0604030504040204" pitchFamily="34" charset="-120"/>
              </a:rPr>
              <a:t>分析</a:t>
            </a:r>
            <a:r>
              <a:rPr lang="zh-TW" altLang="en-US" sz="3600" b="1">
                <a:solidFill>
                  <a:schemeClr val="bg1"/>
                </a:solidFill>
                <a:latin typeface="微軟正黑體" panose="020B0604030504040204" pitchFamily="34" charset="-120"/>
                <a:ea typeface="微軟正黑體" panose="020B0604030504040204" pitchFamily="34" charset="-120"/>
              </a:rPr>
              <a:t>資料來源</a:t>
            </a:r>
            <a:endParaRPr lang="en-US" altLang="zh-TW" sz="3600" b="1" dirty="0">
              <a:solidFill>
                <a:schemeClr val="bg1"/>
              </a:solidFill>
              <a:latin typeface="微軟正黑體" panose="020B0604030504040204" pitchFamily="34" charset="-120"/>
              <a:ea typeface="微軟正黑體" panose="020B0604030504040204" pitchFamily="34" charset="-120"/>
            </a:endParaRPr>
          </a:p>
        </p:txBody>
      </p:sp>
      <p:sp>
        <p:nvSpPr>
          <p:cNvPr id="7" name="矩形 6">
            <a:extLst>
              <a:ext uri="{FF2B5EF4-FFF2-40B4-BE49-F238E27FC236}">
                <a16:creationId xmlns:a16="http://schemas.microsoft.com/office/drawing/2014/main" id="{A0C5DCA0-47D0-45BA-8894-904C6DE6093B}"/>
              </a:ext>
            </a:extLst>
          </p:cNvPr>
          <p:cNvSpPr/>
          <p:nvPr/>
        </p:nvSpPr>
        <p:spPr>
          <a:xfrm>
            <a:off x="1" y="4051353"/>
            <a:ext cx="12191998" cy="646331"/>
          </a:xfrm>
          <a:prstGeom prst="rect">
            <a:avLst/>
          </a:prstGeom>
          <a:solidFill>
            <a:srgbClr val="9BAF61"/>
          </a:solidFill>
        </p:spPr>
        <p:txBody>
          <a:bodyPr wrap="square" anchor="ctr">
            <a:spAutoFit/>
          </a:bodyPr>
          <a:lstStyle/>
          <a:p>
            <a:pPr algn="ctr"/>
            <a:r>
              <a:rPr lang="zh-TW" altLang="en-US" sz="3600" b="1" dirty="0">
                <a:solidFill>
                  <a:schemeClr val="bg1"/>
                </a:solidFill>
                <a:latin typeface="微軟正黑體" panose="020B0604030504040204" pitchFamily="34" charset="-120"/>
                <a:ea typeface="微軟正黑體" panose="020B0604030504040204" pitchFamily="34" charset="-120"/>
              </a:rPr>
              <a:t>資料</a:t>
            </a:r>
            <a:r>
              <a:rPr lang="zh-TW" altLang="en-US" sz="3600" b="1">
                <a:solidFill>
                  <a:schemeClr val="bg1"/>
                </a:solidFill>
                <a:latin typeface="微軟正黑體" panose="020B0604030504040204" pitchFamily="34" charset="-120"/>
                <a:ea typeface="微軟正黑體" panose="020B0604030504040204" pitchFamily="34" charset="-120"/>
              </a:rPr>
              <a:t>清理集</a:t>
            </a:r>
            <a:endParaRPr lang="en-US" altLang="zh-TW" sz="3600" b="1" dirty="0">
              <a:solidFill>
                <a:schemeClr val="bg1"/>
              </a:solidFill>
              <a:latin typeface="微軟正黑體" panose="020B0604030504040204" pitchFamily="34" charset="-120"/>
              <a:ea typeface="微軟正黑體" panose="020B0604030504040204" pitchFamily="34" charset="-120"/>
            </a:endParaRPr>
          </a:p>
        </p:txBody>
      </p:sp>
      <p:sp>
        <p:nvSpPr>
          <p:cNvPr id="8" name="矩形 7">
            <a:extLst>
              <a:ext uri="{FF2B5EF4-FFF2-40B4-BE49-F238E27FC236}">
                <a16:creationId xmlns:a16="http://schemas.microsoft.com/office/drawing/2014/main" id="{8906A5FB-285F-4159-AB96-7500C725A64A}"/>
              </a:ext>
            </a:extLst>
          </p:cNvPr>
          <p:cNvSpPr/>
          <p:nvPr/>
        </p:nvSpPr>
        <p:spPr>
          <a:xfrm>
            <a:off x="0" y="5359816"/>
            <a:ext cx="12191999" cy="646331"/>
          </a:xfrm>
          <a:prstGeom prst="rect">
            <a:avLst/>
          </a:prstGeom>
          <a:solidFill>
            <a:srgbClr val="FF9834"/>
          </a:solidFill>
        </p:spPr>
        <p:txBody>
          <a:bodyPr wrap="square" anchor="ctr">
            <a:spAutoFit/>
          </a:bodyPr>
          <a:lstStyle/>
          <a:p>
            <a:pPr algn="ctr"/>
            <a:r>
              <a:rPr lang="zh-TW" altLang="en-US" sz="3600" b="1" dirty="0">
                <a:solidFill>
                  <a:schemeClr val="bg1"/>
                </a:solidFill>
                <a:latin typeface="微軟正黑體" panose="020B0604030504040204" pitchFamily="34" charset="-120"/>
                <a:ea typeface="微軟正黑體" panose="020B0604030504040204" pitchFamily="34" charset="-120"/>
              </a:rPr>
              <a:t>設計及</a:t>
            </a:r>
            <a:r>
              <a:rPr lang="zh-TW" altLang="en-US" sz="3600" b="1">
                <a:solidFill>
                  <a:schemeClr val="bg1"/>
                </a:solidFill>
                <a:latin typeface="微軟正黑體" panose="020B0604030504040204" pitchFamily="34" charset="-120"/>
                <a:ea typeface="微軟正黑體" panose="020B0604030504040204" pitchFamily="34" charset="-120"/>
              </a:rPr>
              <a:t>開發工作</a:t>
            </a:r>
            <a:endParaRPr lang="en-US" altLang="zh-TW" sz="3600" b="1" dirty="0">
              <a:solidFill>
                <a:schemeClr val="bg1"/>
              </a:solidFill>
              <a:latin typeface="微軟正黑體" panose="020B0604030504040204" pitchFamily="34" charset="-120"/>
              <a:ea typeface="微軟正黑體" panose="020B0604030504040204" pitchFamily="34" charset="-120"/>
            </a:endParaRPr>
          </a:p>
        </p:txBody>
      </p:sp>
      <p:sp>
        <p:nvSpPr>
          <p:cNvPr id="12" name="箭號: ＞形 11">
            <a:extLst>
              <a:ext uri="{FF2B5EF4-FFF2-40B4-BE49-F238E27FC236}">
                <a16:creationId xmlns:a16="http://schemas.microsoft.com/office/drawing/2014/main" id="{33FA929B-0AEF-4E05-B946-3F4343726A6C}"/>
              </a:ext>
            </a:extLst>
          </p:cNvPr>
          <p:cNvSpPr/>
          <p:nvPr/>
        </p:nvSpPr>
        <p:spPr>
          <a:xfrm rot="5400000">
            <a:off x="5861525" y="2177353"/>
            <a:ext cx="468948" cy="468948"/>
          </a:xfrm>
          <a:prstGeom prst="chevron">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13" name="箭號: ＞形 12">
            <a:extLst>
              <a:ext uri="{FF2B5EF4-FFF2-40B4-BE49-F238E27FC236}">
                <a16:creationId xmlns:a16="http://schemas.microsoft.com/office/drawing/2014/main" id="{AADAF76D-DC09-491A-88BC-7B5DEBC57027}"/>
              </a:ext>
            </a:extLst>
          </p:cNvPr>
          <p:cNvSpPr/>
          <p:nvPr/>
        </p:nvSpPr>
        <p:spPr>
          <a:xfrm rot="5400000">
            <a:off x="5861526" y="3485814"/>
            <a:ext cx="468948" cy="468948"/>
          </a:xfrm>
          <a:prstGeom prst="chevron">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14" name="箭號: ＞形 13">
            <a:extLst>
              <a:ext uri="{FF2B5EF4-FFF2-40B4-BE49-F238E27FC236}">
                <a16:creationId xmlns:a16="http://schemas.microsoft.com/office/drawing/2014/main" id="{DFF8C00C-AC17-4E2D-8221-C00EF37C29B2}"/>
              </a:ext>
            </a:extLst>
          </p:cNvPr>
          <p:cNvSpPr/>
          <p:nvPr/>
        </p:nvSpPr>
        <p:spPr>
          <a:xfrm rot="5400000">
            <a:off x="5861527" y="4794275"/>
            <a:ext cx="468948" cy="468948"/>
          </a:xfrm>
          <a:prstGeom prst="chevron">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Tree>
    <p:extLst>
      <p:ext uri="{BB962C8B-B14F-4D97-AF65-F5344CB8AC3E}">
        <p14:creationId xmlns:p14="http://schemas.microsoft.com/office/powerpoint/2010/main" val="615121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up)">
                                      <p:cBhvr>
                                        <p:cTn id="11" dur="500"/>
                                        <p:tgtEl>
                                          <p:spTgt spid="1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up)">
                                      <p:cBhvr>
                                        <p:cTn id="19" dur="500"/>
                                        <p:tgtEl>
                                          <p:spTgt spid="13"/>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left)">
                                      <p:cBhvr>
                                        <p:cTn id="23" dur="500"/>
                                        <p:tgtEl>
                                          <p:spTgt spid="7"/>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up)">
                                      <p:cBhvr>
                                        <p:cTn id="27" dur="500"/>
                                        <p:tgtEl>
                                          <p:spTgt spid="14"/>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P spid="8" grpId="0" animBg="1"/>
      <p:bldP spid="12" grpId="0" animBg="1"/>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rocket flat design」的圖片搜尋結果">
            <a:extLst>
              <a:ext uri="{FF2B5EF4-FFF2-40B4-BE49-F238E27FC236}">
                <a16:creationId xmlns:a16="http://schemas.microsoft.com/office/drawing/2014/main" id="{0AB31D91-719C-4E73-9C10-B831550C3E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700000">
            <a:off x="4733583" y="1363791"/>
            <a:ext cx="2776860" cy="2776860"/>
          </a:xfrm>
          <a:prstGeom prst="rect">
            <a:avLst/>
          </a:prstGeom>
          <a:noFill/>
          <a:extLst>
            <a:ext uri="{909E8E84-426E-40DD-AFC4-6F175D3DCCD1}">
              <a14:hiddenFill xmlns:a14="http://schemas.microsoft.com/office/drawing/2010/main">
                <a:solidFill>
                  <a:srgbClr val="FFFFFF"/>
                </a:solidFill>
              </a14:hiddenFill>
            </a:ext>
          </a:extLst>
        </p:spPr>
      </p:pic>
      <p:sp>
        <p:nvSpPr>
          <p:cNvPr id="4" name="橢圓 3">
            <a:extLst>
              <a:ext uri="{FF2B5EF4-FFF2-40B4-BE49-F238E27FC236}">
                <a16:creationId xmlns:a16="http://schemas.microsoft.com/office/drawing/2014/main" id="{19D920A9-8CCB-4BD8-AF92-737682ACF268}"/>
              </a:ext>
            </a:extLst>
          </p:cNvPr>
          <p:cNvSpPr/>
          <p:nvPr/>
        </p:nvSpPr>
        <p:spPr>
          <a:xfrm>
            <a:off x="5762210" y="2334690"/>
            <a:ext cx="730201" cy="730201"/>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5" name="群組 4">
            <a:extLst>
              <a:ext uri="{FF2B5EF4-FFF2-40B4-BE49-F238E27FC236}">
                <a16:creationId xmlns:a16="http://schemas.microsoft.com/office/drawing/2014/main" id="{20B6C931-77F8-462E-A2DE-5AE70040CF48}"/>
              </a:ext>
            </a:extLst>
          </p:cNvPr>
          <p:cNvGrpSpPr/>
          <p:nvPr/>
        </p:nvGrpSpPr>
        <p:grpSpPr>
          <a:xfrm>
            <a:off x="5843607" y="2359778"/>
            <a:ext cx="526106" cy="584775"/>
            <a:chOff x="5744519" y="1649451"/>
            <a:chExt cx="526106" cy="584775"/>
          </a:xfrm>
        </p:grpSpPr>
        <p:sp>
          <p:nvSpPr>
            <p:cNvPr id="6" name="矩形 5">
              <a:extLst>
                <a:ext uri="{FF2B5EF4-FFF2-40B4-BE49-F238E27FC236}">
                  <a16:creationId xmlns:a16="http://schemas.microsoft.com/office/drawing/2014/main" id="{E3C8B7AB-514A-45BE-BF24-77F006D06603}"/>
                </a:ext>
              </a:extLst>
            </p:cNvPr>
            <p:cNvSpPr/>
            <p:nvPr/>
          </p:nvSpPr>
          <p:spPr>
            <a:xfrm>
              <a:off x="5744519" y="1649451"/>
              <a:ext cx="526106" cy="584775"/>
            </a:xfrm>
            <a:prstGeom prst="rect">
              <a:avLst/>
            </a:prstGeom>
          </p:spPr>
          <p:txBody>
            <a:bodyPr wrap="none">
              <a:spAutoFit/>
            </a:bodyPr>
            <a:lstStyle/>
            <a:p>
              <a:r>
                <a:rPr lang="en-US" altLang="zh-TW" sz="3200" b="1" dirty="0" err="1">
                  <a:solidFill>
                    <a:schemeClr val="bg1"/>
                  </a:solidFill>
                  <a:latin typeface="Arial" panose="020B0604020202020204" pitchFamily="34" charset="0"/>
                  <a:ea typeface="微軟正黑體" panose="020B0604030504040204" pitchFamily="34" charset="-120"/>
                  <a:cs typeface="Arial" panose="020B0604020202020204" pitchFamily="34" charset="0"/>
                </a:rPr>
                <a:t>ai</a:t>
              </a:r>
              <a:endParaRPr lang="zh-TW" altLang="en-US" sz="4800" dirty="0">
                <a:latin typeface="Arial" panose="020B0604020202020204" pitchFamily="34" charset="0"/>
                <a:cs typeface="Arial" panose="020B0604020202020204" pitchFamily="34" charset="0"/>
              </a:endParaRPr>
            </a:p>
          </p:txBody>
        </p:sp>
        <p:sp>
          <p:nvSpPr>
            <p:cNvPr id="7" name="橢圓 6">
              <a:extLst>
                <a:ext uri="{FF2B5EF4-FFF2-40B4-BE49-F238E27FC236}">
                  <a16:creationId xmlns:a16="http://schemas.microsoft.com/office/drawing/2014/main" id="{229C69DE-C712-43E2-BEF5-88617586699E}"/>
                </a:ext>
              </a:extLst>
            </p:cNvPr>
            <p:cNvSpPr/>
            <p:nvPr/>
          </p:nvSpPr>
          <p:spPr>
            <a:xfrm>
              <a:off x="6079334" y="1786025"/>
              <a:ext cx="76612" cy="76612"/>
            </a:xfrm>
            <a:prstGeom prst="ellipse">
              <a:avLst/>
            </a:prstGeom>
            <a:solidFill>
              <a:srgbClr val="FF53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Tree>
    <p:extLst>
      <p:ext uri="{BB962C8B-B14F-4D97-AF65-F5344CB8AC3E}">
        <p14:creationId xmlns:p14="http://schemas.microsoft.com/office/powerpoint/2010/main" val="33694166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1000" fill="hold"/>
                                        <p:tgtEl>
                                          <p:spTgt spid="5"/>
                                        </p:tgtEl>
                                        <p:attrNameLst>
                                          <p:attrName>ppt_w</p:attrName>
                                        </p:attrNameLst>
                                      </p:cBhvr>
                                      <p:tavLst>
                                        <p:tav tm="0">
                                          <p:val>
                                            <p:fltVal val="0"/>
                                          </p:val>
                                        </p:tav>
                                        <p:tav tm="100000">
                                          <p:val>
                                            <p:strVal val="#ppt_w"/>
                                          </p:val>
                                        </p:tav>
                                      </p:tavLst>
                                    </p:anim>
                                    <p:anim calcmode="lin" valueType="num">
                                      <p:cBhvr>
                                        <p:cTn id="12" dur="1000" fill="hold"/>
                                        <p:tgtEl>
                                          <p:spTgt spid="5"/>
                                        </p:tgtEl>
                                        <p:attrNameLst>
                                          <p:attrName>ppt_h</p:attrName>
                                        </p:attrNameLst>
                                      </p:cBhvr>
                                      <p:tavLst>
                                        <p:tav tm="0">
                                          <p:val>
                                            <p:fltVal val="0"/>
                                          </p:val>
                                        </p:tav>
                                        <p:tav tm="100000">
                                          <p:val>
                                            <p:strVal val="#ppt_h"/>
                                          </p:val>
                                        </p:tav>
                                      </p:tavLst>
                                    </p:anim>
                                    <p:animEffect transition="in" filter="fade">
                                      <p:cBhvr>
                                        <p:cTn id="13"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16847479-DA67-48E6-BB95-BECABBA8C12B}"/>
              </a:ext>
            </a:extLst>
          </p:cNvPr>
          <p:cNvPicPr>
            <a:picLocks noChangeAspect="1"/>
          </p:cNvPicPr>
          <p:nvPr/>
        </p:nvPicPr>
        <p:blipFill>
          <a:blip r:embed="rId3"/>
          <a:stretch>
            <a:fillRect/>
          </a:stretch>
        </p:blipFill>
        <p:spPr>
          <a:xfrm>
            <a:off x="386906" y="1522219"/>
            <a:ext cx="11314079" cy="2038431"/>
          </a:xfrm>
          <a:prstGeom prst="rect">
            <a:avLst/>
          </a:prstGeom>
        </p:spPr>
      </p:pic>
      <p:pic>
        <p:nvPicPr>
          <p:cNvPr id="6" name="圖片 5">
            <a:extLst>
              <a:ext uri="{FF2B5EF4-FFF2-40B4-BE49-F238E27FC236}">
                <a16:creationId xmlns:a16="http://schemas.microsoft.com/office/drawing/2014/main" id="{8CF0E4AD-1DDE-4CF3-AB0C-A7116E873F31}"/>
              </a:ext>
            </a:extLst>
          </p:cNvPr>
          <p:cNvPicPr>
            <a:picLocks noChangeAspect="1"/>
          </p:cNvPicPr>
          <p:nvPr/>
        </p:nvPicPr>
        <p:blipFill>
          <a:blip r:embed="rId4"/>
          <a:stretch>
            <a:fillRect/>
          </a:stretch>
        </p:blipFill>
        <p:spPr>
          <a:xfrm>
            <a:off x="650964" y="3361157"/>
            <a:ext cx="7012580" cy="1518368"/>
          </a:xfrm>
          <a:prstGeom prst="rect">
            <a:avLst/>
          </a:prstGeom>
        </p:spPr>
      </p:pic>
    </p:spTree>
    <p:extLst>
      <p:ext uri="{BB962C8B-B14F-4D97-AF65-F5344CB8AC3E}">
        <p14:creationId xmlns:p14="http://schemas.microsoft.com/office/powerpoint/2010/main" val="701283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9BB740D6-C5EF-4BCE-9500-4C73E24D270C}"/>
              </a:ext>
            </a:extLst>
          </p:cNvPr>
          <p:cNvPicPr>
            <a:picLocks noChangeAspect="1"/>
          </p:cNvPicPr>
          <p:nvPr/>
        </p:nvPicPr>
        <p:blipFill>
          <a:blip r:embed="rId3"/>
          <a:stretch>
            <a:fillRect/>
          </a:stretch>
        </p:blipFill>
        <p:spPr>
          <a:xfrm>
            <a:off x="492252" y="1006595"/>
            <a:ext cx="9082173" cy="1429671"/>
          </a:xfrm>
          <a:prstGeom prst="rect">
            <a:avLst/>
          </a:prstGeom>
        </p:spPr>
      </p:pic>
      <p:sp>
        <p:nvSpPr>
          <p:cNvPr id="10" name="矩形 9">
            <a:extLst>
              <a:ext uri="{FF2B5EF4-FFF2-40B4-BE49-F238E27FC236}">
                <a16:creationId xmlns:a16="http://schemas.microsoft.com/office/drawing/2014/main" id="{7B7258AB-F542-4B23-A04D-C2CFD8F3B164}"/>
              </a:ext>
            </a:extLst>
          </p:cNvPr>
          <p:cNvSpPr/>
          <p:nvPr/>
        </p:nvSpPr>
        <p:spPr>
          <a:xfrm>
            <a:off x="492252" y="2324406"/>
            <a:ext cx="10378947" cy="2246769"/>
          </a:xfrm>
          <a:prstGeom prst="rect">
            <a:avLst/>
          </a:prstGeom>
        </p:spPr>
        <p:txBody>
          <a:bodyPr wrap="square">
            <a:spAutoFit/>
          </a:bodyPr>
          <a:lstStyle/>
          <a:p>
            <a:pPr algn="just">
              <a:lnSpc>
                <a:spcPct val="200000"/>
              </a:lnSpc>
            </a:pPr>
            <a:r>
              <a:rPr lang="en-US" altLang="zh-TW" dirty="0">
                <a:solidFill>
                  <a:schemeClr val="tx2">
                    <a:lumMod val="75000"/>
                  </a:schemeClr>
                </a:solidFill>
                <a:latin typeface="微軟正黑體" panose="020B0604030504040204" pitchFamily="34" charset="-120"/>
                <a:ea typeface="微軟正黑體" panose="020B0604030504040204" pitchFamily="34" charset="-120"/>
              </a:rPr>
              <a:t>2017</a:t>
            </a:r>
            <a:r>
              <a:rPr lang="zh-TW" altLang="en-US" dirty="0">
                <a:solidFill>
                  <a:schemeClr val="tx2">
                    <a:lumMod val="75000"/>
                  </a:schemeClr>
                </a:solidFill>
                <a:latin typeface="微軟正黑體" panose="020B0604030504040204" pitchFamily="34" charset="-120"/>
                <a:ea typeface="微軟正黑體" panose="020B0604030504040204" pitchFamily="34" charset="-120"/>
              </a:rPr>
              <a:t>年</a:t>
            </a:r>
            <a:r>
              <a:rPr lang="en-US" altLang="zh-TW" dirty="0">
                <a:solidFill>
                  <a:schemeClr val="tx2">
                    <a:lumMod val="75000"/>
                  </a:schemeClr>
                </a:solidFill>
                <a:latin typeface="微軟正黑體" panose="020B0604030504040204" pitchFamily="34" charset="-120"/>
                <a:ea typeface="微軟正黑體" panose="020B0604030504040204" pitchFamily="34" charset="-120"/>
              </a:rPr>
              <a:t>09</a:t>
            </a:r>
            <a:r>
              <a:rPr lang="zh-TW" altLang="en-US" dirty="0">
                <a:solidFill>
                  <a:schemeClr val="tx2">
                    <a:lumMod val="75000"/>
                  </a:schemeClr>
                </a:solidFill>
                <a:latin typeface="微軟正黑體" panose="020B0604030504040204" pitchFamily="34" charset="-120"/>
                <a:ea typeface="微軟正黑體" panose="020B0604030504040204" pitchFamily="34" charset="-120"/>
              </a:rPr>
              <a:t>月</a:t>
            </a:r>
            <a:r>
              <a:rPr lang="en-US" altLang="zh-TW" dirty="0">
                <a:solidFill>
                  <a:schemeClr val="tx2">
                    <a:lumMod val="75000"/>
                  </a:schemeClr>
                </a:solidFill>
                <a:latin typeface="微軟正黑體" panose="020B0604030504040204" pitchFamily="34" charset="-120"/>
                <a:ea typeface="微軟正黑體" panose="020B0604030504040204" pitchFamily="34" charset="-120"/>
              </a:rPr>
              <a:t>08</a:t>
            </a:r>
            <a:r>
              <a:rPr lang="zh-TW" altLang="en-US" dirty="0">
                <a:solidFill>
                  <a:schemeClr val="tx2">
                    <a:lumMod val="75000"/>
                  </a:schemeClr>
                </a:solidFill>
                <a:latin typeface="微軟正黑體" panose="020B0604030504040204" pitchFamily="34" charset="-120"/>
                <a:ea typeface="微軟正黑體" panose="020B0604030504040204" pitchFamily="34" charset="-120"/>
              </a:rPr>
              <a:t>日 </a:t>
            </a:r>
            <a:r>
              <a:rPr lang="en-US" altLang="zh-TW" dirty="0">
                <a:solidFill>
                  <a:schemeClr val="tx2">
                    <a:lumMod val="75000"/>
                  </a:schemeClr>
                </a:solidFill>
                <a:latin typeface="微軟正黑體" panose="020B0604030504040204" pitchFamily="34" charset="-120"/>
                <a:ea typeface="微軟正黑體" panose="020B0604030504040204" pitchFamily="34" charset="-120"/>
              </a:rPr>
              <a:t>15:11 </a:t>
            </a:r>
            <a:r>
              <a:rPr lang="zh-TW" altLang="en-US" dirty="0">
                <a:solidFill>
                  <a:schemeClr val="tx2">
                    <a:lumMod val="75000"/>
                  </a:schemeClr>
                </a:solidFill>
                <a:latin typeface="微軟正黑體" panose="020B0604030504040204" pitchFamily="34" charset="-120"/>
                <a:ea typeface="微軟正黑體" panose="020B0604030504040204" pitchFamily="34" charset="-120"/>
              </a:rPr>
              <a:t>中時 中國時報記者／徐養齡</a:t>
            </a:r>
            <a:endParaRPr lang="en-US" altLang="zh-TW" dirty="0">
              <a:solidFill>
                <a:schemeClr val="tx2">
                  <a:lumMod val="75000"/>
                </a:schemeClr>
              </a:solidFill>
              <a:latin typeface="微軟正黑體" panose="020B0604030504040204" pitchFamily="34" charset="-120"/>
              <a:ea typeface="微軟正黑體" panose="020B0604030504040204" pitchFamily="34" charset="-120"/>
            </a:endParaRPr>
          </a:p>
          <a:p>
            <a:pPr algn="just">
              <a:lnSpc>
                <a:spcPct val="200000"/>
              </a:lnSpc>
            </a:pPr>
            <a:r>
              <a:rPr lang="zh-TW" altLang="en-US" sz="2400" dirty="0">
                <a:solidFill>
                  <a:schemeClr val="tx2">
                    <a:lumMod val="75000"/>
                  </a:schemeClr>
                </a:solidFill>
                <a:latin typeface="微軟正黑體" panose="020B0604030504040204" pitchFamily="34" charset="-120"/>
                <a:ea typeface="微軟正黑體" panose="020B0604030504040204" pitchFamily="34" charset="-120"/>
              </a:rPr>
              <a:t>新竹市檢舉交通違規數量創新高，統計</a:t>
            </a: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今年</a:t>
            </a:r>
            <a:r>
              <a:rPr lang="en-US" altLang="zh-TW" sz="2400" b="1" dirty="0">
                <a:solidFill>
                  <a:schemeClr val="tx2">
                    <a:lumMod val="75000"/>
                  </a:schemeClr>
                </a:solidFill>
                <a:latin typeface="微軟正黑體" panose="020B0604030504040204" pitchFamily="34" charset="-120"/>
                <a:ea typeface="微軟正黑體" panose="020B0604030504040204" pitchFamily="34" charset="-120"/>
              </a:rPr>
              <a:t>1</a:t>
            </a: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到</a:t>
            </a:r>
            <a:r>
              <a:rPr lang="en-US" altLang="zh-TW" sz="2400" b="1" dirty="0">
                <a:solidFill>
                  <a:schemeClr val="tx2">
                    <a:lumMod val="75000"/>
                  </a:schemeClr>
                </a:solidFill>
                <a:latin typeface="微軟正黑體" panose="020B0604030504040204" pitchFamily="34" charset="-120"/>
                <a:ea typeface="微軟正黑體" panose="020B0604030504040204" pitchFamily="34" charset="-120"/>
              </a:rPr>
              <a:t>6</a:t>
            </a: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月檢舉量，竟高達</a:t>
            </a:r>
            <a:r>
              <a:rPr lang="en-US" altLang="zh-TW" sz="2400" b="1" dirty="0">
                <a:solidFill>
                  <a:schemeClr val="tx2">
                    <a:lumMod val="75000"/>
                  </a:schemeClr>
                </a:solidFill>
                <a:latin typeface="微軟正黑體" panose="020B0604030504040204" pitchFamily="34" charset="-120"/>
                <a:ea typeface="微軟正黑體" panose="020B0604030504040204" pitchFamily="34" charset="-120"/>
              </a:rPr>
              <a:t>2</a:t>
            </a: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萬</a:t>
            </a:r>
            <a:r>
              <a:rPr lang="en-US" altLang="zh-TW" sz="2400" b="1" dirty="0">
                <a:solidFill>
                  <a:schemeClr val="tx2">
                    <a:lumMod val="75000"/>
                  </a:schemeClr>
                </a:solidFill>
                <a:latin typeface="微軟正黑體" panose="020B0604030504040204" pitchFamily="34" charset="-120"/>
                <a:ea typeface="微軟正黑體" panose="020B0604030504040204" pitchFamily="34" charset="-120"/>
              </a:rPr>
              <a:t>9300</a:t>
            </a: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多件，平均</a:t>
            </a:r>
            <a:r>
              <a:rPr lang="zh-TW" altLang="en-US" sz="2800" b="1" dirty="0">
                <a:solidFill>
                  <a:srgbClr val="FF0000"/>
                </a:solidFill>
                <a:latin typeface="微軟正黑體" panose="020B0604030504040204" pitchFamily="34" charset="-120"/>
                <a:ea typeface="微軟正黑體" panose="020B0604030504040204" pitchFamily="34" charset="-120"/>
              </a:rPr>
              <a:t>每月近</a:t>
            </a:r>
            <a:r>
              <a:rPr lang="en-US" altLang="zh-TW" sz="2800" b="1" dirty="0">
                <a:solidFill>
                  <a:srgbClr val="FF0000"/>
                </a:solidFill>
                <a:latin typeface="微軟正黑體" panose="020B0604030504040204" pitchFamily="34" charset="-120"/>
                <a:ea typeface="微軟正黑體" panose="020B0604030504040204" pitchFamily="34" charset="-120"/>
              </a:rPr>
              <a:t>5000</a:t>
            </a:r>
            <a:r>
              <a:rPr lang="zh-TW" altLang="en-US" sz="2800" b="1" dirty="0">
                <a:solidFill>
                  <a:srgbClr val="FF0000"/>
                </a:solidFill>
                <a:latin typeface="微軟正黑體" panose="020B0604030504040204" pitchFamily="34" charset="-120"/>
                <a:ea typeface="微軟正黑體" panose="020B0604030504040204" pitchFamily="34" charset="-120"/>
              </a:rPr>
              <a:t>件</a:t>
            </a:r>
            <a:r>
              <a:rPr lang="zh-TW" altLang="en-US" sz="2400" dirty="0">
                <a:solidFill>
                  <a:schemeClr val="tx2">
                    <a:lumMod val="75000"/>
                  </a:schemeClr>
                </a:solidFill>
                <a:latin typeface="微軟正黑體" panose="020B0604030504040204" pitchFamily="34" charset="-120"/>
                <a:ea typeface="微軟正黑體" panose="020B0604030504040204" pitchFamily="34" charset="-120"/>
              </a:rPr>
              <a:t>，總罰單效益高達近</a:t>
            </a:r>
            <a:r>
              <a:rPr lang="en-US" altLang="zh-TW" sz="2400" dirty="0">
                <a:solidFill>
                  <a:schemeClr val="tx2">
                    <a:lumMod val="75000"/>
                  </a:schemeClr>
                </a:solidFill>
                <a:latin typeface="微軟正黑體" panose="020B0604030504040204" pitchFamily="34" charset="-120"/>
                <a:ea typeface="微軟正黑體" panose="020B0604030504040204" pitchFamily="34" charset="-120"/>
              </a:rPr>
              <a:t>1600</a:t>
            </a:r>
            <a:r>
              <a:rPr lang="zh-TW" altLang="en-US" sz="2400" dirty="0">
                <a:solidFill>
                  <a:schemeClr val="tx2">
                    <a:lumMod val="75000"/>
                  </a:schemeClr>
                </a:solidFill>
                <a:latin typeface="微軟正黑體" panose="020B0604030504040204" pitchFamily="34" charset="-120"/>
                <a:ea typeface="微軟正黑體" panose="020B0604030504040204" pitchFamily="34" charset="-120"/>
              </a:rPr>
              <a:t>萬。</a:t>
            </a:r>
            <a:endParaRPr lang="en-US" altLang="zh-TW" sz="2400" dirty="0">
              <a:solidFill>
                <a:schemeClr val="tx2">
                  <a:lumMod val="75000"/>
                </a:schemeClr>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98553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35DE4709-2AFC-4A47-A21F-DBA529DF1D2F}"/>
              </a:ext>
            </a:extLst>
          </p:cNvPr>
          <p:cNvSpPr/>
          <p:nvPr/>
        </p:nvSpPr>
        <p:spPr>
          <a:xfrm>
            <a:off x="1518165" y="2522671"/>
            <a:ext cx="9155670" cy="1569660"/>
          </a:xfrm>
          <a:prstGeom prst="rect">
            <a:avLst/>
          </a:prstGeom>
        </p:spPr>
        <p:txBody>
          <a:bodyPr wrap="square">
            <a:spAutoFit/>
          </a:bodyPr>
          <a:lstStyle/>
          <a:p>
            <a:pPr algn="ctr">
              <a:lnSpc>
                <a:spcPct val="200000"/>
              </a:lnSpc>
            </a:pPr>
            <a:r>
              <a:rPr lang="en-AU" altLang="zh-TW" sz="2400" b="1" dirty="0">
                <a:solidFill>
                  <a:schemeClr val="tx2">
                    <a:lumMod val="75000"/>
                  </a:schemeClr>
                </a:solidFill>
                <a:latin typeface="微軟正黑體" panose="020B0604030504040204" pitchFamily="34" charset="-120"/>
                <a:ea typeface="微軟正黑體" panose="020B0604030504040204" pitchFamily="34" charset="-120"/>
              </a:rPr>
              <a:t>Q: </a:t>
            </a: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立意良好的群眾外包</a:t>
            </a:r>
            <a:r>
              <a:rPr lang="en-US" altLang="zh-TW" sz="2400" b="1" dirty="0">
                <a:solidFill>
                  <a:schemeClr val="tx2">
                    <a:lumMod val="75000"/>
                  </a:schemeClr>
                </a:solidFill>
                <a:latin typeface="微軟正黑體" panose="020B0604030504040204" pitchFamily="34" charset="-120"/>
                <a:ea typeface="微軟正黑體" panose="020B0604030504040204" pitchFamily="34" charset="-120"/>
              </a:rPr>
              <a:t>(crowdsourcing)</a:t>
            </a: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政策，為什麼會變成這樣？</a:t>
            </a:r>
            <a:endParaRPr lang="en-US" altLang="zh-TW" sz="2400" b="1" dirty="0">
              <a:solidFill>
                <a:schemeClr val="tx2">
                  <a:lumMod val="75000"/>
                </a:schemeClr>
              </a:solidFill>
              <a:latin typeface="微軟正黑體" panose="020B0604030504040204" pitchFamily="34" charset="-120"/>
              <a:ea typeface="微軟正黑體" panose="020B0604030504040204" pitchFamily="34" charset="-120"/>
            </a:endParaRPr>
          </a:p>
          <a:p>
            <a:pPr algn="ctr">
              <a:lnSpc>
                <a:spcPct val="200000"/>
              </a:lnSpc>
            </a:pP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大量檢舉案卻引起市民的抱怨，更造成警局的困擾</a:t>
            </a:r>
          </a:p>
        </p:txBody>
      </p:sp>
      <p:sp>
        <p:nvSpPr>
          <p:cNvPr id="5" name="矩形 4">
            <a:extLst>
              <a:ext uri="{FF2B5EF4-FFF2-40B4-BE49-F238E27FC236}">
                <a16:creationId xmlns:a16="http://schemas.microsoft.com/office/drawing/2014/main" id="{1FB086C3-D2A6-47EE-B8FB-6A775198E20A}"/>
              </a:ext>
            </a:extLst>
          </p:cNvPr>
          <p:cNvSpPr/>
          <p:nvPr/>
        </p:nvSpPr>
        <p:spPr>
          <a:xfrm>
            <a:off x="1624368" y="2522671"/>
            <a:ext cx="9155670" cy="2308324"/>
          </a:xfrm>
          <a:prstGeom prst="rect">
            <a:avLst/>
          </a:prstGeom>
        </p:spPr>
        <p:txBody>
          <a:bodyPr wrap="square">
            <a:spAutoFit/>
          </a:bodyPr>
          <a:lstStyle/>
          <a:p>
            <a:pPr algn="ctr">
              <a:lnSpc>
                <a:spcPct val="200000"/>
              </a:lnSpc>
            </a:pPr>
            <a:r>
              <a:rPr lang="en-AU" altLang="zh-TW" sz="2400" b="1" dirty="0">
                <a:solidFill>
                  <a:schemeClr val="tx2">
                    <a:lumMod val="75000"/>
                  </a:schemeClr>
                </a:solidFill>
                <a:latin typeface="微軟正黑體" panose="020B0604030504040204" pitchFamily="34" charset="-120"/>
                <a:ea typeface="微軟正黑體" panose="020B0604030504040204" pitchFamily="34" charset="-120"/>
              </a:rPr>
              <a:t>A: </a:t>
            </a: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利用罰單來警示市民並無法有效改善實際的交通路況</a:t>
            </a:r>
            <a:endParaRPr lang="en-AU" altLang="zh-TW" sz="2400" b="1" dirty="0">
              <a:solidFill>
                <a:schemeClr val="tx2">
                  <a:lumMod val="75000"/>
                </a:schemeClr>
              </a:solidFill>
              <a:latin typeface="微軟正黑體" panose="020B0604030504040204" pitchFamily="34" charset="-120"/>
              <a:ea typeface="微軟正黑體" panose="020B0604030504040204" pitchFamily="34" charset="-120"/>
            </a:endParaRPr>
          </a:p>
          <a:p>
            <a:pPr algn="ctr">
              <a:lnSpc>
                <a:spcPct val="200000"/>
              </a:lnSpc>
            </a:pP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若沒有解決這些交通規畫問題，非自願違規只會不斷的發生</a:t>
            </a:r>
            <a:endParaRPr lang="en-AU" altLang="zh-TW" sz="2400" b="1" dirty="0">
              <a:solidFill>
                <a:schemeClr val="tx2">
                  <a:lumMod val="75000"/>
                </a:schemeClr>
              </a:solidFill>
              <a:latin typeface="微軟正黑體" panose="020B0604030504040204" pitchFamily="34" charset="-120"/>
              <a:ea typeface="微軟正黑體" panose="020B0604030504040204" pitchFamily="34" charset="-120"/>
            </a:endParaRPr>
          </a:p>
          <a:p>
            <a:pPr algn="ctr">
              <a:lnSpc>
                <a:spcPct val="200000"/>
              </a:lnSpc>
            </a:pPr>
            <a:endParaRPr lang="en-US" altLang="zh-TW" sz="2400" b="1" dirty="0">
              <a:solidFill>
                <a:schemeClr val="tx2">
                  <a:lumMod val="75000"/>
                </a:schemeClr>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295926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a:extLst>
              <a:ext uri="{FF2B5EF4-FFF2-40B4-BE49-F238E27FC236}">
                <a16:creationId xmlns:a16="http://schemas.microsoft.com/office/drawing/2014/main" id="{6017B442-55FC-4943-90AE-2213D81ADEB8}"/>
              </a:ext>
            </a:extLst>
          </p:cNvPr>
          <p:cNvGrpSpPr/>
          <p:nvPr/>
        </p:nvGrpSpPr>
        <p:grpSpPr>
          <a:xfrm>
            <a:off x="4029356" y="5042173"/>
            <a:ext cx="1548518" cy="777404"/>
            <a:chOff x="4208975" y="4880342"/>
            <a:chExt cx="1548518" cy="777404"/>
          </a:xfrm>
          <a:effectLst>
            <a:outerShdw blurRad="50800" dist="38100" dir="5400000" algn="t" rotWithShape="0">
              <a:prstClr val="black">
                <a:alpha val="40000"/>
              </a:prstClr>
            </a:outerShdw>
          </a:effectLst>
        </p:grpSpPr>
        <p:sp>
          <p:nvSpPr>
            <p:cNvPr id="3" name="矩形: 圓角 2">
              <a:extLst>
                <a:ext uri="{FF2B5EF4-FFF2-40B4-BE49-F238E27FC236}">
                  <a16:creationId xmlns:a16="http://schemas.microsoft.com/office/drawing/2014/main" id="{32FD25F9-4EBA-4003-81C0-498A1278AFF3}"/>
                </a:ext>
              </a:extLst>
            </p:cNvPr>
            <p:cNvSpPr/>
            <p:nvPr/>
          </p:nvSpPr>
          <p:spPr>
            <a:xfrm>
              <a:off x="4208975" y="4880342"/>
              <a:ext cx="1548518" cy="777404"/>
            </a:xfrm>
            <a:prstGeom prst="roundRect">
              <a:avLst>
                <a:gd name="adj" fmla="val 5650"/>
              </a:avLst>
            </a:prstGeom>
            <a:gradFill>
              <a:gsLst>
                <a:gs pos="0">
                  <a:srgbClr val="C5C3CE"/>
                </a:gs>
                <a:gs pos="27000">
                  <a:srgbClr val="DDDAE2"/>
                </a:gs>
                <a:gs pos="85000">
                  <a:srgbClr val="F6F4F6"/>
                </a:gs>
                <a:gs pos="100000">
                  <a:srgbClr val="CBC6C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文字方塊 3">
              <a:extLst>
                <a:ext uri="{FF2B5EF4-FFF2-40B4-BE49-F238E27FC236}">
                  <a16:creationId xmlns:a16="http://schemas.microsoft.com/office/drawing/2014/main" id="{3F038816-1D30-45B5-A4B4-D3A29B747162}"/>
                </a:ext>
              </a:extLst>
            </p:cNvPr>
            <p:cNvSpPr txBox="1"/>
            <p:nvPr/>
          </p:nvSpPr>
          <p:spPr>
            <a:xfrm>
              <a:off x="4218602" y="4939908"/>
              <a:ext cx="1467128" cy="523220"/>
            </a:xfrm>
            <a:prstGeom prst="rect">
              <a:avLst/>
            </a:prstGeom>
            <a:noFill/>
          </p:spPr>
          <p:txBody>
            <a:bodyPr wrap="square" rtlCol="0">
              <a:spAutoFit/>
            </a:bodyPr>
            <a:lstStyle/>
            <a:p>
              <a:r>
                <a:rPr lang="en-US" altLang="zh-TW" b="1" dirty="0">
                  <a:solidFill>
                    <a:schemeClr val="tx1">
                      <a:lumMod val="75000"/>
                      <a:lumOff val="25000"/>
                    </a:schemeClr>
                  </a:solidFill>
                  <a:latin typeface="微軟正黑體" panose="020B0604030504040204" pitchFamily="34" charset="-120"/>
                  <a:ea typeface="微軟正黑體" panose="020B0604030504040204" pitchFamily="34" charset="-120"/>
                </a:rPr>
                <a:t>106</a:t>
              </a:r>
              <a:r>
                <a:rPr lang="zh-TW" altLang="en-US" b="1" dirty="0">
                  <a:solidFill>
                    <a:schemeClr val="tx1">
                      <a:lumMod val="75000"/>
                      <a:lumOff val="25000"/>
                    </a:schemeClr>
                  </a:solidFill>
                  <a:latin typeface="微軟正黑體" panose="020B0604030504040204" pitchFamily="34" charset="-120"/>
                  <a:ea typeface="微軟正黑體" panose="020B0604030504040204" pitchFamily="34" charset="-120"/>
                </a:rPr>
                <a:t>年</a:t>
              </a:r>
              <a:endParaRPr lang="en-US" altLang="zh-TW" b="1" dirty="0">
                <a:solidFill>
                  <a:schemeClr val="tx1">
                    <a:lumMod val="75000"/>
                    <a:lumOff val="25000"/>
                  </a:schemeClr>
                </a:solidFill>
                <a:latin typeface="微軟正黑體" panose="020B0604030504040204" pitchFamily="34" charset="-120"/>
                <a:ea typeface="微軟正黑體" panose="020B0604030504040204" pitchFamily="34" charset="-120"/>
              </a:endParaRPr>
            </a:p>
            <a:p>
              <a:r>
                <a:rPr lang="en-US" altLang="zh-TW" sz="1000" b="1" dirty="0">
                  <a:solidFill>
                    <a:schemeClr val="tx1">
                      <a:lumMod val="75000"/>
                      <a:lumOff val="25000"/>
                    </a:schemeClr>
                  </a:solidFill>
                  <a:latin typeface="微軟正黑體" panose="020B0604030504040204" pitchFamily="34" charset="-120"/>
                  <a:ea typeface="微軟正黑體" panose="020B0604030504040204" pitchFamily="34" charset="-120"/>
                </a:rPr>
                <a:t>(1~10</a:t>
              </a:r>
              <a:r>
                <a:rPr lang="zh-TW" altLang="en-US" sz="1000" b="1" dirty="0">
                  <a:solidFill>
                    <a:schemeClr val="tx1">
                      <a:lumMod val="75000"/>
                      <a:lumOff val="25000"/>
                    </a:schemeClr>
                  </a:solidFill>
                  <a:latin typeface="微軟正黑體" panose="020B0604030504040204" pitchFamily="34" charset="-120"/>
                  <a:ea typeface="微軟正黑體" panose="020B0604030504040204" pitchFamily="34" charset="-120"/>
                </a:rPr>
                <a:t>月</a:t>
              </a:r>
              <a:r>
                <a:rPr lang="en-US" altLang="zh-TW" sz="1000" b="1" dirty="0">
                  <a:solidFill>
                    <a:schemeClr val="tx1">
                      <a:lumMod val="75000"/>
                      <a:lumOff val="25000"/>
                    </a:schemeClr>
                  </a:solidFill>
                  <a:latin typeface="微軟正黑體" panose="020B0604030504040204" pitchFamily="34" charset="-120"/>
                  <a:ea typeface="微軟正黑體" panose="020B0604030504040204" pitchFamily="34" charset="-120"/>
                </a:rPr>
                <a:t>)</a:t>
              </a:r>
              <a:endParaRPr lang="zh-TW" altLang="en-US" sz="1000" b="1" dirty="0">
                <a:solidFill>
                  <a:schemeClr val="tx1">
                    <a:lumMod val="75000"/>
                    <a:lumOff val="25000"/>
                  </a:schemeClr>
                </a:solidFill>
                <a:latin typeface="微軟正黑體" panose="020B0604030504040204" pitchFamily="34" charset="-120"/>
                <a:ea typeface="微軟正黑體" panose="020B0604030504040204" pitchFamily="34" charset="-120"/>
              </a:endParaRPr>
            </a:p>
          </p:txBody>
        </p:sp>
      </p:grpSp>
      <p:grpSp>
        <p:nvGrpSpPr>
          <p:cNvPr id="5" name="群組 4">
            <a:extLst>
              <a:ext uri="{FF2B5EF4-FFF2-40B4-BE49-F238E27FC236}">
                <a16:creationId xmlns:a16="http://schemas.microsoft.com/office/drawing/2014/main" id="{52CB14D9-8BD0-4DCF-8D3E-2E2849CB7D35}"/>
              </a:ext>
            </a:extLst>
          </p:cNvPr>
          <p:cNvGrpSpPr/>
          <p:nvPr/>
        </p:nvGrpSpPr>
        <p:grpSpPr>
          <a:xfrm>
            <a:off x="2430533" y="5042173"/>
            <a:ext cx="1598823" cy="777404"/>
            <a:chOff x="2610152" y="4880342"/>
            <a:chExt cx="1598823" cy="777404"/>
          </a:xfrm>
          <a:effectLst>
            <a:outerShdw blurRad="50800" dist="38100" dir="5400000" algn="t" rotWithShape="0">
              <a:prstClr val="black">
                <a:alpha val="40000"/>
              </a:prstClr>
            </a:outerShdw>
          </a:effectLst>
        </p:grpSpPr>
        <p:sp>
          <p:nvSpPr>
            <p:cNvPr id="6" name="矩形: 圓角 5">
              <a:extLst>
                <a:ext uri="{FF2B5EF4-FFF2-40B4-BE49-F238E27FC236}">
                  <a16:creationId xmlns:a16="http://schemas.microsoft.com/office/drawing/2014/main" id="{849FDA7D-5E10-46EA-AAF1-DDB0DEA2D5FD}"/>
                </a:ext>
              </a:extLst>
            </p:cNvPr>
            <p:cNvSpPr/>
            <p:nvPr/>
          </p:nvSpPr>
          <p:spPr>
            <a:xfrm>
              <a:off x="2660457" y="4880342"/>
              <a:ext cx="1548518" cy="777404"/>
            </a:xfrm>
            <a:prstGeom prst="roundRect">
              <a:avLst>
                <a:gd name="adj" fmla="val 6874"/>
              </a:avLst>
            </a:prstGeom>
            <a:gradFill>
              <a:gsLst>
                <a:gs pos="0">
                  <a:srgbClr val="C5C3CE"/>
                </a:gs>
                <a:gs pos="27000">
                  <a:srgbClr val="DDDAE2"/>
                </a:gs>
                <a:gs pos="85000">
                  <a:srgbClr val="F6F4F6"/>
                </a:gs>
                <a:gs pos="100000">
                  <a:srgbClr val="CBC6CB"/>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文字方塊 6">
              <a:extLst>
                <a:ext uri="{FF2B5EF4-FFF2-40B4-BE49-F238E27FC236}">
                  <a16:creationId xmlns:a16="http://schemas.microsoft.com/office/drawing/2014/main" id="{B287308F-EE56-4A5C-9D9C-AC97C51609A2}"/>
                </a:ext>
              </a:extLst>
            </p:cNvPr>
            <p:cNvSpPr txBox="1"/>
            <p:nvPr/>
          </p:nvSpPr>
          <p:spPr>
            <a:xfrm>
              <a:off x="2610152" y="4939908"/>
              <a:ext cx="1467128" cy="369332"/>
            </a:xfrm>
            <a:prstGeom prst="rect">
              <a:avLst/>
            </a:prstGeom>
            <a:noFill/>
          </p:spPr>
          <p:txBody>
            <a:bodyPr wrap="square" rtlCol="0">
              <a:spAutoFit/>
            </a:bodyPr>
            <a:lstStyle/>
            <a:p>
              <a:r>
                <a:rPr lang="en-US" altLang="zh-TW" b="1" dirty="0">
                  <a:solidFill>
                    <a:schemeClr val="tx1">
                      <a:lumMod val="75000"/>
                      <a:lumOff val="25000"/>
                    </a:schemeClr>
                  </a:solidFill>
                  <a:latin typeface="微軟正黑體" panose="020B0604030504040204" pitchFamily="34" charset="-120"/>
                  <a:ea typeface="微軟正黑體" panose="020B0604030504040204" pitchFamily="34" charset="-120"/>
                </a:rPr>
                <a:t>105</a:t>
              </a:r>
              <a:r>
                <a:rPr lang="zh-TW" altLang="en-US" b="1" dirty="0">
                  <a:solidFill>
                    <a:schemeClr val="tx1">
                      <a:lumMod val="75000"/>
                      <a:lumOff val="25000"/>
                    </a:schemeClr>
                  </a:solidFill>
                  <a:latin typeface="微軟正黑體" panose="020B0604030504040204" pitchFamily="34" charset="-120"/>
                  <a:ea typeface="微軟正黑體" panose="020B0604030504040204" pitchFamily="34" charset="-120"/>
                </a:rPr>
                <a:t>年</a:t>
              </a:r>
              <a:endParaRPr lang="en-US" altLang="zh-TW" b="1" dirty="0">
                <a:solidFill>
                  <a:schemeClr val="tx1">
                    <a:lumMod val="75000"/>
                    <a:lumOff val="25000"/>
                  </a:schemeClr>
                </a:solidFill>
                <a:latin typeface="微軟正黑體" panose="020B0604030504040204" pitchFamily="34" charset="-120"/>
                <a:ea typeface="微軟正黑體" panose="020B0604030504040204" pitchFamily="34" charset="-120"/>
              </a:endParaRPr>
            </a:p>
          </p:txBody>
        </p:sp>
      </p:grpSp>
      <p:grpSp>
        <p:nvGrpSpPr>
          <p:cNvPr id="8" name="群組 7">
            <a:extLst>
              <a:ext uri="{FF2B5EF4-FFF2-40B4-BE49-F238E27FC236}">
                <a16:creationId xmlns:a16="http://schemas.microsoft.com/office/drawing/2014/main" id="{47C991EE-9AFF-482D-9937-11AB355F2080}"/>
              </a:ext>
            </a:extLst>
          </p:cNvPr>
          <p:cNvGrpSpPr/>
          <p:nvPr/>
        </p:nvGrpSpPr>
        <p:grpSpPr>
          <a:xfrm>
            <a:off x="931267" y="5042173"/>
            <a:ext cx="1550624" cy="776400"/>
            <a:chOff x="1109840" y="4880342"/>
            <a:chExt cx="1550624" cy="776400"/>
          </a:xfrm>
          <a:effectLst>
            <a:outerShdw blurRad="50800" dist="38100" dir="5400000" algn="t" rotWithShape="0">
              <a:prstClr val="black">
                <a:alpha val="40000"/>
              </a:prstClr>
            </a:outerShdw>
          </a:effectLst>
        </p:grpSpPr>
        <p:sp>
          <p:nvSpPr>
            <p:cNvPr id="9" name="矩形: 圓角 8">
              <a:extLst>
                <a:ext uri="{FF2B5EF4-FFF2-40B4-BE49-F238E27FC236}">
                  <a16:creationId xmlns:a16="http://schemas.microsoft.com/office/drawing/2014/main" id="{DB5EB5B7-2A10-4E3F-97A1-977610EC3759}"/>
                </a:ext>
              </a:extLst>
            </p:cNvPr>
            <p:cNvSpPr/>
            <p:nvPr/>
          </p:nvSpPr>
          <p:spPr>
            <a:xfrm>
              <a:off x="1111946" y="4880342"/>
              <a:ext cx="1548518" cy="776400"/>
            </a:xfrm>
            <a:prstGeom prst="roundRect">
              <a:avLst>
                <a:gd name="adj" fmla="val 9313"/>
              </a:avLst>
            </a:prstGeom>
            <a:gradFill flip="none" rotWithShape="1">
              <a:gsLst>
                <a:gs pos="0">
                  <a:srgbClr val="C5C3CE"/>
                </a:gs>
                <a:gs pos="27000">
                  <a:srgbClr val="DDDAE2"/>
                </a:gs>
                <a:gs pos="85000">
                  <a:srgbClr val="F6F4F6"/>
                </a:gs>
                <a:gs pos="100000">
                  <a:srgbClr val="CBC6C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文字方塊 9">
              <a:extLst>
                <a:ext uri="{FF2B5EF4-FFF2-40B4-BE49-F238E27FC236}">
                  <a16:creationId xmlns:a16="http://schemas.microsoft.com/office/drawing/2014/main" id="{EC6B48C5-B95E-4B00-9A30-F9C007D79EAA}"/>
                </a:ext>
              </a:extLst>
            </p:cNvPr>
            <p:cNvSpPr txBox="1"/>
            <p:nvPr/>
          </p:nvSpPr>
          <p:spPr>
            <a:xfrm>
              <a:off x="1109840" y="4939908"/>
              <a:ext cx="1467128" cy="369332"/>
            </a:xfrm>
            <a:prstGeom prst="rect">
              <a:avLst/>
            </a:prstGeom>
            <a:noFill/>
          </p:spPr>
          <p:txBody>
            <a:bodyPr wrap="square" rtlCol="0">
              <a:spAutoFit/>
            </a:bodyPr>
            <a:lstStyle/>
            <a:p>
              <a:r>
                <a:rPr lang="en-US" altLang="zh-TW" b="1" dirty="0">
                  <a:solidFill>
                    <a:schemeClr val="tx1">
                      <a:lumMod val="75000"/>
                      <a:lumOff val="25000"/>
                    </a:schemeClr>
                  </a:solidFill>
                  <a:latin typeface="微軟正黑體" panose="020B0604030504040204" pitchFamily="34" charset="-120"/>
                  <a:ea typeface="微軟正黑體" panose="020B0604030504040204" pitchFamily="34" charset="-120"/>
                </a:rPr>
                <a:t>104</a:t>
              </a:r>
              <a:r>
                <a:rPr lang="zh-TW" altLang="en-US" b="1" dirty="0">
                  <a:solidFill>
                    <a:schemeClr val="tx1">
                      <a:lumMod val="75000"/>
                      <a:lumOff val="25000"/>
                    </a:schemeClr>
                  </a:solidFill>
                  <a:latin typeface="微軟正黑體" panose="020B0604030504040204" pitchFamily="34" charset="-120"/>
                  <a:ea typeface="微軟正黑體" panose="020B0604030504040204" pitchFamily="34" charset="-120"/>
                </a:rPr>
                <a:t>年</a:t>
              </a:r>
              <a:endParaRPr lang="en-US" altLang="zh-TW" b="1" dirty="0">
                <a:solidFill>
                  <a:schemeClr val="tx1">
                    <a:lumMod val="75000"/>
                    <a:lumOff val="25000"/>
                  </a:schemeClr>
                </a:solidFill>
                <a:latin typeface="微軟正黑體" panose="020B0604030504040204" pitchFamily="34" charset="-120"/>
                <a:ea typeface="微軟正黑體" panose="020B0604030504040204" pitchFamily="34" charset="-120"/>
              </a:endParaRPr>
            </a:p>
          </p:txBody>
        </p:sp>
      </p:grpSp>
      <p:sp>
        <p:nvSpPr>
          <p:cNvPr id="11" name="矩形 10">
            <a:extLst>
              <a:ext uri="{FF2B5EF4-FFF2-40B4-BE49-F238E27FC236}">
                <a16:creationId xmlns:a16="http://schemas.microsoft.com/office/drawing/2014/main" id="{F08E1C35-CBF7-4985-8257-B05E78A6746E}"/>
              </a:ext>
            </a:extLst>
          </p:cNvPr>
          <p:cNvSpPr/>
          <p:nvPr/>
        </p:nvSpPr>
        <p:spPr>
          <a:xfrm>
            <a:off x="932327" y="4222980"/>
            <a:ext cx="1548518" cy="900000"/>
          </a:xfrm>
          <a:prstGeom prst="rect">
            <a:avLst/>
          </a:prstGeom>
          <a:solidFill>
            <a:srgbClr val="9BAF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2" name="等腰三角形 11">
            <a:extLst>
              <a:ext uri="{FF2B5EF4-FFF2-40B4-BE49-F238E27FC236}">
                <a16:creationId xmlns:a16="http://schemas.microsoft.com/office/drawing/2014/main" id="{8A64A1BB-F6E2-40A0-973B-71AD8D9317A9}"/>
              </a:ext>
            </a:extLst>
          </p:cNvPr>
          <p:cNvSpPr/>
          <p:nvPr/>
        </p:nvSpPr>
        <p:spPr>
          <a:xfrm>
            <a:off x="1892725" y="4917793"/>
            <a:ext cx="374573" cy="247167"/>
          </a:xfrm>
          <a:prstGeom prst="triangle">
            <a:avLst/>
          </a:prstGeom>
          <a:solidFill>
            <a:srgbClr val="F1EF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矩形 12">
            <a:extLst>
              <a:ext uri="{FF2B5EF4-FFF2-40B4-BE49-F238E27FC236}">
                <a16:creationId xmlns:a16="http://schemas.microsoft.com/office/drawing/2014/main" id="{8BD02C12-BFF2-4938-AE51-E7DFE14C08D3}"/>
              </a:ext>
            </a:extLst>
          </p:cNvPr>
          <p:cNvSpPr/>
          <p:nvPr/>
        </p:nvSpPr>
        <p:spPr>
          <a:xfrm>
            <a:off x="2480838" y="3321818"/>
            <a:ext cx="1548518" cy="1800000"/>
          </a:xfrm>
          <a:prstGeom prst="rect">
            <a:avLst/>
          </a:prstGeom>
          <a:solidFill>
            <a:srgbClr val="FF98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4" name="等腰三角形 13">
            <a:extLst>
              <a:ext uri="{FF2B5EF4-FFF2-40B4-BE49-F238E27FC236}">
                <a16:creationId xmlns:a16="http://schemas.microsoft.com/office/drawing/2014/main" id="{C66D0ECC-3915-4D28-87C2-B41EB621701C}"/>
              </a:ext>
            </a:extLst>
          </p:cNvPr>
          <p:cNvSpPr/>
          <p:nvPr/>
        </p:nvSpPr>
        <p:spPr>
          <a:xfrm>
            <a:off x="3482410" y="4917793"/>
            <a:ext cx="374573" cy="247167"/>
          </a:xfrm>
          <a:prstGeom prst="triangle">
            <a:avLst/>
          </a:prstGeom>
          <a:solidFill>
            <a:srgbClr val="F1EF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矩形 14">
            <a:extLst>
              <a:ext uri="{FF2B5EF4-FFF2-40B4-BE49-F238E27FC236}">
                <a16:creationId xmlns:a16="http://schemas.microsoft.com/office/drawing/2014/main" id="{E2648A82-C681-4B47-823A-149B46EBD4DF}"/>
              </a:ext>
            </a:extLst>
          </p:cNvPr>
          <p:cNvSpPr/>
          <p:nvPr/>
        </p:nvSpPr>
        <p:spPr>
          <a:xfrm>
            <a:off x="4029356" y="2133338"/>
            <a:ext cx="1548518" cy="2989917"/>
          </a:xfrm>
          <a:prstGeom prst="rect">
            <a:avLst/>
          </a:prstGeom>
          <a:solidFill>
            <a:srgbClr val="D6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等腰三角形 15">
            <a:extLst>
              <a:ext uri="{FF2B5EF4-FFF2-40B4-BE49-F238E27FC236}">
                <a16:creationId xmlns:a16="http://schemas.microsoft.com/office/drawing/2014/main" id="{7595CDAE-7F5F-409D-8BB3-D119613D2D9E}"/>
              </a:ext>
            </a:extLst>
          </p:cNvPr>
          <p:cNvSpPr/>
          <p:nvPr/>
        </p:nvSpPr>
        <p:spPr>
          <a:xfrm>
            <a:off x="5061903" y="4928810"/>
            <a:ext cx="374573" cy="247167"/>
          </a:xfrm>
          <a:prstGeom prst="triangle">
            <a:avLst/>
          </a:prstGeom>
          <a:solidFill>
            <a:srgbClr val="F1EF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文字方塊 16">
            <a:extLst>
              <a:ext uri="{FF2B5EF4-FFF2-40B4-BE49-F238E27FC236}">
                <a16:creationId xmlns:a16="http://schemas.microsoft.com/office/drawing/2014/main" id="{D805BF4A-3D9A-49E1-96CA-BB7DD33E6687}"/>
              </a:ext>
            </a:extLst>
          </p:cNvPr>
          <p:cNvSpPr txBox="1"/>
          <p:nvPr/>
        </p:nvSpPr>
        <p:spPr>
          <a:xfrm>
            <a:off x="4069958" y="2218198"/>
            <a:ext cx="1366518" cy="369332"/>
          </a:xfrm>
          <a:prstGeom prst="rect">
            <a:avLst/>
          </a:prstGeom>
          <a:noFill/>
        </p:spPr>
        <p:txBody>
          <a:bodyPr wrap="square" rtlCol="0">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6</a:t>
            </a:r>
            <a:r>
              <a:rPr lang="zh-TW" altLang="en-US" b="1" dirty="0">
                <a:solidFill>
                  <a:schemeClr val="bg1"/>
                </a:solidFill>
                <a:latin typeface="微軟正黑體" panose="020B0604030504040204" pitchFamily="34" charset="-120"/>
                <a:ea typeface="微軟正黑體" panose="020B0604030504040204" pitchFamily="34" charset="-120"/>
              </a:rPr>
              <a:t>萬件</a:t>
            </a:r>
          </a:p>
        </p:txBody>
      </p:sp>
      <p:sp>
        <p:nvSpPr>
          <p:cNvPr id="18" name="文字方塊 17">
            <a:extLst>
              <a:ext uri="{FF2B5EF4-FFF2-40B4-BE49-F238E27FC236}">
                <a16:creationId xmlns:a16="http://schemas.microsoft.com/office/drawing/2014/main" id="{346FC275-6D43-4F98-B781-8D33BB0AF1A5}"/>
              </a:ext>
            </a:extLst>
          </p:cNvPr>
          <p:cNvSpPr txBox="1"/>
          <p:nvPr/>
        </p:nvSpPr>
        <p:spPr>
          <a:xfrm>
            <a:off x="2480838" y="3406944"/>
            <a:ext cx="1366518" cy="369332"/>
          </a:xfrm>
          <a:prstGeom prst="rect">
            <a:avLst/>
          </a:prstGeom>
          <a:noFill/>
        </p:spPr>
        <p:txBody>
          <a:bodyPr wrap="square" rtlCol="0">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4</a:t>
            </a:r>
            <a:r>
              <a:rPr lang="zh-TW" altLang="en-US" b="1" dirty="0">
                <a:solidFill>
                  <a:schemeClr val="bg1"/>
                </a:solidFill>
                <a:latin typeface="微軟正黑體" panose="020B0604030504040204" pitchFamily="34" charset="-120"/>
                <a:ea typeface="微軟正黑體" panose="020B0604030504040204" pitchFamily="34" charset="-120"/>
              </a:rPr>
              <a:t>萬件</a:t>
            </a:r>
          </a:p>
        </p:txBody>
      </p:sp>
      <p:sp>
        <p:nvSpPr>
          <p:cNvPr id="19" name="文字方塊 18">
            <a:extLst>
              <a:ext uri="{FF2B5EF4-FFF2-40B4-BE49-F238E27FC236}">
                <a16:creationId xmlns:a16="http://schemas.microsoft.com/office/drawing/2014/main" id="{EC05EC10-1644-4328-B7EF-952DD580D645}"/>
              </a:ext>
            </a:extLst>
          </p:cNvPr>
          <p:cNvSpPr txBox="1"/>
          <p:nvPr/>
        </p:nvSpPr>
        <p:spPr>
          <a:xfrm>
            <a:off x="947342" y="4282546"/>
            <a:ext cx="1366518" cy="369332"/>
          </a:xfrm>
          <a:prstGeom prst="rect">
            <a:avLst/>
          </a:prstGeom>
          <a:noFill/>
        </p:spPr>
        <p:txBody>
          <a:bodyPr wrap="square" rtlCol="0">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2</a:t>
            </a:r>
            <a:r>
              <a:rPr lang="zh-TW" altLang="en-US" b="1" dirty="0">
                <a:solidFill>
                  <a:schemeClr val="bg1"/>
                </a:solidFill>
                <a:latin typeface="微軟正黑體" panose="020B0604030504040204" pitchFamily="34" charset="-120"/>
                <a:ea typeface="微軟正黑體" panose="020B0604030504040204" pitchFamily="34" charset="-120"/>
              </a:rPr>
              <a:t>萬件</a:t>
            </a:r>
          </a:p>
        </p:txBody>
      </p:sp>
      <p:cxnSp>
        <p:nvCxnSpPr>
          <p:cNvPr id="20" name="直線單箭頭接點 19">
            <a:extLst>
              <a:ext uri="{FF2B5EF4-FFF2-40B4-BE49-F238E27FC236}">
                <a16:creationId xmlns:a16="http://schemas.microsoft.com/office/drawing/2014/main" id="{66B62B45-6CA6-4906-8A83-CC7499227073}"/>
              </a:ext>
            </a:extLst>
          </p:cNvPr>
          <p:cNvCxnSpPr>
            <a:cxnSpLocks/>
          </p:cNvCxnSpPr>
          <p:nvPr/>
        </p:nvCxnSpPr>
        <p:spPr>
          <a:xfrm flipV="1">
            <a:off x="913659" y="1779656"/>
            <a:ext cx="2535068" cy="1848640"/>
          </a:xfrm>
          <a:prstGeom prst="straightConnector1">
            <a:avLst/>
          </a:prstGeom>
          <a:ln w="193675">
            <a:solidFill>
              <a:srgbClr val="543553"/>
            </a:solidFill>
            <a:tailEnd type="triangle" w="med" len="med"/>
          </a:ln>
        </p:spPr>
        <p:style>
          <a:lnRef idx="1">
            <a:schemeClr val="accent1"/>
          </a:lnRef>
          <a:fillRef idx="0">
            <a:schemeClr val="accent1"/>
          </a:fillRef>
          <a:effectRef idx="0">
            <a:schemeClr val="accent1"/>
          </a:effectRef>
          <a:fontRef idx="minor">
            <a:schemeClr val="tx1"/>
          </a:fontRef>
        </p:style>
      </p:cxnSp>
      <p:sp>
        <p:nvSpPr>
          <p:cNvPr id="22" name="矩形 21">
            <a:extLst>
              <a:ext uri="{FF2B5EF4-FFF2-40B4-BE49-F238E27FC236}">
                <a16:creationId xmlns:a16="http://schemas.microsoft.com/office/drawing/2014/main" id="{A30373E8-4181-4FA8-8121-2590C680A0C1}"/>
              </a:ext>
            </a:extLst>
          </p:cNvPr>
          <p:cNvSpPr/>
          <p:nvPr/>
        </p:nvSpPr>
        <p:spPr>
          <a:xfrm>
            <a:off x="1441944" y="5747212"/>
            <a:ext cx="5439983" cy="612860"/>
          </a:xfrm>
          <a:prstGeom prst="rect">
            <a:avLst/>
          </a:prstGeom>
        </p:spPr>
        <p:txBody>
          <a:bodyPr wrap="square">
            <a:spAutoFit/>
          </a:bodyPr>
          <a:lstStyle/>
          <a:p>
            <a:pPr algn="ctr">
              <a:lnSpc>
                <a:spcPct val="200000"/>
              </a:lnSpc>
            </a:pPr>
            <a:r>
              <a:rPr lang="zh-TW" altLang="en-US" sz="2000" b="1" dirty="0">
                <a:solidFill>
                  <a:schemeClr val="tx2">
                    <a:lumMod val="75000"/>
                  </a:schemeClr>
                </a:solidFill>
                <a:latin typeface="微軟正黑體" panose="020B0604030504040204" pitchFamily="34" charset="-120"/>
                <a:ea typeface="微軟正黑體" panose="020B0604030504040204" pitchFamily="34" charset="-120"/>
              </a:rPr>
              <a:t>資料來源：新竹市交通隊</a:t>
            </a:r>
            <a:endParaRPr lang="en-US" altLang="zh-TW" sz="2000" b="1" dirty="0">
              <a:solidFill>
                <a:schemeClr val="tx2">
                  <a:lumMod val="75000"/>
                </a:schemeClr>
              </a:solidFill>
              <a:latin typeface="微軟正黑體" panose="020B0604030504040204" pitchFamily="34" charset="-120"/>
              <a:ea typeface="微軟正黑體" panose="020B0604030504040204" pitchFamily="34" charset="-120"/>
            </a:endParaRPr>
          </a:p>
        </p:txBody>
      </p:sp>
      <p:grpSp>
        <p:nvGrpSpPr>
          <p:cNvPr id="30" name="群組 29">
            <a:extLst>
              <a:ext uri="{FF2B5EF4-FFF2-40B4-BE49-F238E27FC236}">
                <a16:creationId xmlns:a16="http://schemas.microsoft.com/office/drawing/2014/main" id="{8E8512E6-DE76-44D4-9937-BD03BEFEC5A4}"/>
              </a:ext>
            </a:extLst>
          </p:cNvPr>
          <p:cNvGrpSpPr/>
          <p:nvPr/>
        </p:nvGrpSpPr>
        <p:grpSpPr>
          <a:xfrm>
            <a:off x="5543934" y="3822730"/>
            <a:ext cx="6648066" cy="2239800"/>
            <a:chOff x="5543934" y="4098898"/>
            <a:chExt cx="6648066" cy="2239800"/>
          </a:xfrm>
        </p:grpSpPr>
        <p:sp>
          <p:nvSpPr>
            <p:cNvPr id="26" name="矩形 25">
              <a:extLst>
                <a:ext uri="{FF2B5EF4-FFF2-40B4-BE49-F238E27FC236}">
                  <a16:creationId xmlns:a16="http://schemas.microsoft.com/office/drawing/2014/main" id="{DE8CE13A-F04C-43CA-BB0D-DA8D6A01FB26}"/>
                </a:ext>
              </a:extLst>
            </p:cNvPr>
            <p:cNvSpPr/>
            <p:nvPr/>
          </p:nvSpPr>
          <p:spPr>
            <a:xfrm>
              <a:off x="5900057" y="4490058"/>
              <a:ext cx="6291943" cy="1848640"/>
            </a:xfrm>
            <a:prstGeom prst="rect">
              <a:avLst/>
            </a:prstGeom>
            <a:solidFill>
              <a:srgbClr val="0E7C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20">
              <a:extLst>
                <a:ext uri="{FF2B5EF4-FFF2-40B4-BE49-F238E27FC236}">
                  <a16:creationId xmlns:a16="http://schemas.microsoft.com/office/drawing/2014/main" id="{0DEAABDC-45E5-4B72-8734-B590C14891E6}"/>
                </a:ext>
              </a:extLst>
            </p:cNvPr>
            <p:cNvSpPr/>
            <p:nvPr/>
          </p:nvSpPr>
          <p:spPr>
            <a:xfrm>
              <a:off x="6096000" y="5388272"/>
              <a:ext cx="5785858" cy="716991"/>
            </a:xfrm>
            <a:prstGeom prst="rect">
              <a:avLst/>
            </a:prstGeom>
          </p:spPr>
          <p:txBody>
            <a:bodyPr wrap="square">
              <a:spAutoFit/>
            </a:bodyPr>
            <a:lstStyle/>
            <a:p>
              <a:pPr algn="ctr">
                <a:lnSpc>
                  <a:spcPct val="200000"/>
                </a:lnSpc>
              </a:pPr>
              <a:r>
                <a:rPr lang="zh-TW" altLang="en-US" sz="2400" b="1" dirty="0">
                  <a:solidFill>
                    <a:schemeClr val="bg1">
                      <a:lumMod val="95000"/>
                    </a:schemeClr>
                  </a:solidFill>
                  <a:latin typeface="微軟正黑體" panose="020B0604030504040204" pitchFamily="34" charset="-120"/>
                  <a:ea typeface="微軟正黑體" panose="020B0604030504040204" pitchFamily="34" charset="-120"/>
                </a:rPr>
                <a:t>所有數據都通過專業的交通執法人員審核</a:t>
              </a:r>
              <a:endParaRPr lang="en-US" altLang="zh-TW" sz="2400" b="1" dirty="0">
                <a:solidFill>
                  <a:schemeClr val="bg1">
                    <a:lumMod val="95000"/>
                  </a:schemeClr>
                </a:solidFill>
                <a:latin typeface="微軟正黑體" panose="020B0604030504040204" pitchFamily="34" charset="-120"/>
                <a:ea typeface="微軟正黑體" panose="020B0604030504040204" pitchFamily="34" charset="-120"/>
              </a:endParaRPr>
            </a:p>
          </p:txBody>
        </p:sp>
        <p:sp>
          <p:nvSpPr>
            <p:cNvPr id="23" name="矩形 4">
              <a:extLst>
                <a:ext uri="{FF2B5EF4-FFF2-40B4-BE49-F238E27FC236}">
                  <a16:creationId xmlns:a16="http://schemas.microsoft.com/office/drawing/2014/main" id="{443CDE28-B18A-4EB2-AE62-72D6230BC490}"/>
                </a:ext>
              </a:extLst>
            </p:cNvPr>
            <p:cNvSpPr/>
            <p:nvPr/>
          </p:nvSpPr>
          <p:spPr>
            <a:xfrm>
              <a:off x="5543934" y="4098898"/>
              <a:ext cx="3262841" cy="1341586"/>
            </a:xfrm>
            <a:prstGeom prst="rect">
              <a:avLst/>
            </a:prstGeom>
          </p:spPr>
          <p:txBody>
            <a:bodyPr wrap="square">
              <a:spAutoFit/>
            </a:bodyPr>
            <a:lstStyle/>
            <a:p>
              <a:pPr algn="ctr">
                <a:lnSpc>
                  <a:spcPct val="200000"/>
                </a:lnSpc>
              </a:pPr>
              <a:r>
                <a:rPr lang="zh-TW" altLang="en-US" sz="4800" b="1" dirty="0">
                  <a:solidFill>
                    <a:schemeClr val="bg1"/>
                  </a:solidFill>
                  <a:latin typeface="微軟正黑體" panose="020B0604030504040204" pitchFamily="34" charset="-120"/>
                  <a:ea typeface="微軟正黑體" panose="020B0604030504040204" pitchFamily="34" charset="-120"/>
                </a:rPr>
                <a:t>有效性</a:t>
              </a:r>
              <a:endParaRPr lang="en-US" altLang="zh-TW" sz="4800" b="1" dirty="0">
                <a:solidFill>
                  <a:schemeClr val="bg1"/>
                </a:solidFill>
                <a:latin typeface="微軟正黑體" panose="020B0604030504040204" pitchFamily="34" charset="-120"/>
                <a:ea typeface="微軟正黑體" panose="020B0604030504040204" pitchFamily="34" charset="-120"/>
              </a:endParaRPr>
            </a:p>
          </p:txBody>
        </p:sp>
      </p:grpSp>
      <p:pic>
        <p:nvPicPr>
          <p:cNvPr id="25" name="圖片 24">
            <a:extLst>
              <a:ext uri="{FF2B5EF4-FFF2-40B4-BE49-F238E27FC236}">
                <a16:creationId xmlns:a16="http://schemas.microsoft.com/office/drawing/2014/main" id="{E9B4F672-D5B3-4EF6-AAB7-BBB0BBADFE09}"/>
              </a:ext>
            </a:extLst>
          </p:cNvPr>
          <p:cNvPicPr>
            <a:picLocks noChangeAspect="1"/>
          </p:cNvPicPr>
          <p:nvPr/>
        </p:nvPicPr>
        <p:blipFill>
          <a:blip r:embed="rId3"/>
          <a:stretch>
            <a:fillRect/>
          </a:stretch>
        </p:blipFill>
        <p:spPr>
          <a:xfrm rot="5400000">
            <a:off x="-2864787" y="3139434"/>
            <a:ext cx="4962525" cy="409575"/>
          </a:xfrm>
          <a:prstGeom prst="rect">
            <a:avLst/>
          </a:prstGeom>
        </p:spPr>
      </p:pic>
      <p:grpSp>
        <p:nvGrpSpPr>
          <p:cNvPr id="31" name="群組 30">
            <a:extLst>
              <a:ext uri="{FF2B5EF4-FFF2-40B4-BE49-F238E27FC236}">
                <a16:creationId xmlns:a16="http://schemas.microsoft.com/office/drawing/2014/main" id="{3F50BC31-05CC-41FD-A9A4-B8F30ED7B0C7}"/>
              </a:ext>
            </a:extLst>
          </p:cNvPr>
          <p:cNvGrpSpPr/>
          <p:nvPr/>
        </p:nvGrpSpPr>
        <p:grpSpPr>
          <a:xfrm>
            <a:off x="5543934" y="1385365"/>
            <a:ext cx="6648066" cy="2864466"/>
            <a:chOff x="5543934" y="3027586"/>
            <a:chExt cx="6648066" cy="2864466"/>
          </a:xfrm>
        </p:grpSpPr>
        <p:sp>
          <p:nvSpPr>
            <p:cNvPr id="28" name="矩形 27">
              <a:extLst>
                <a:ext uri="{FF2B5EF4-FFF2-40B4-BE49-F238E27FC236}">
                  <a16:creationId xmlns:a16="http://schemas.microsoft.com/office/drawing/2014/main" id="{B7BDA0A1-4D42-4E40-89DB-F497826794F4}"/>
                </a:ext>
              </a:extLst>
            </p:cNvPr>
            <p:cNvSpPr/>
            <p:nvPr/>
          </p:nvSpPr>
          <p:spPr>
            <a:xfrm>
              <a:off x="5900057" y="3421462"/>
              <a:ext cx="6291943" cy="1848640"/>
            </a:xfrm>
            <a:prstGeom prst="rect">
              <a:avLst/>
            </a:prstGeom>
            <a:solidFill>
              <a:srgbClr val="0091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矩形 2">
              <a:extLst>
                <a:ext uri="{FF2B5EF4-FFF2-40B4-BE49-F238E27FC236}">
                  <a16:creationId xmlns:a16="http://schemas.microsoft.com/office/drawing/2014/main" id="{C21DB2A6-8038-4B09-A2DF-FDD6A371154D}"/>
                </a:ext>
              </a:extLst>
            </p:cNvPr>
            <p:cNvSpPr/>
            <p:nvPr/>
          </p:nvSpPr>
          <p:spPr>
            <a:xfrm>
              <a:off x="5543934" y="3027586"/>
              <a:ext cx="3262841" cy="1341586"/>
            </a:xfrm>
            <a:prstGeom prst="rect">
              <a:avLst/>
            </a:prstGeom>
          </p:spPr>
          <p:txBody>
            <a:bodyPr wrap="square">
              <a:spAutoFit/>
            </a:bodyPr>
            <a:lstStyle/>
            <a:p>
              <a:pPr algn="ctr">
                <a:lnSpc>
                  <a:spcPct val="200000"/>
                </a:lnSpc>
              </a:pPr>
              <a:r>
                <a:rPr lang="zh-TW" altLang="en-US" sz="4800" b="1" dirty="0">
                  <a:solidFill>
                    <a:schemeClr val="bg1"/>
                  </a:solidFill>
                  <a:latin typeface="微軟正黑體" panose="020B0604030504040204" pitchFamily="34" charset="-120"/>
                  <a:ea typeface="微軟正黑體" panose="020B0604030504040204" pitchFamily="34" charset="-120"/>
                </a:rPr>
                <a:t>及時性</a:t>
              </a:r>
              <a:endParaRPr lang="en-US" altLang="zh-TW" sz="4800" b="1" dirty="0">
                <a:solidFill>
                  <a:schemeClr val="bg1"/>
                </a:solidFill>
                <a:latin typeface="微軟正黑體" panose="020B0604030504040204" pitchFamily="34" charset="-120"/>
                <a:ea typeface="微軟正黑體" panose="020B0604030504040204" pitchFamily="34" charset="-120"/>
              </a:endParaRPr>
            </a:p>
          </p:txBody>
        </p:sp>
        <p:sp>
          <p:nvSpPr>
            <p:cNvPr id="27" name="矩形 26">
              <a:extLst>
                <a:ext uri="{FF2B5EF4-FFF2-40B4-BE49-F238E27FC236}">
                  <a16:creationId xmlns:a16="http://schemas.microsoft.com/office/drawing/2014/main" id="{829B579C-F312-4108-BA80-AE984F0511BF}"/>
                </a:ext>
              </a:extLst>
            </p:cNvPr>
            <p:cNvSpPr/>
            <p:nvPr/>
          </p:nvSpPr>
          <p:spPr>
            <a:xfrm>
              <a:off x="6158503" y="4322392"/>
              <a:ext cx="5785858" cy="1569660"/>
            </a:xfrm>
            <a:prstGeom prst="rect">
              <a:avLst/>
            </a:prstGeom>
          </p:spPr>
          <p:txBody>
            <a:bodyPr wrap="square">
              <a:spAutoFit/>
            </a:bodyPr>
            <a:lstStyle/>
            <a:p>
              <a:pPr>
                <a:lnSpc>
                  <a:spcPct val="200000"/>
                </a:lnSpc>
              </a:pPr>
              <a:r>
                <a:rPr lang="zh-TW" altLang="en-US" sz="2400" b="1" dirty="0">
                  <a:solidFill>
                    <a:schemeClr val="bg1">
                      <a:lumMod val="95000"/>
                    </a:schemeClr>
                  </a:solidFill>
                  <a:latin typeface="微軟正黑體" panose="020B0604030504040204" pitchFamily="34" charset="-120"/>
                  <a:ea typeface="微軟正黑體" panose="020B0604030504040204" pitchFamily="34" charset="-120"/>
                </a:rPr>
                <a:t>現在每個月仍以四</a:t>
              </a:r>
              <a:r>
                <a:rPr lang="en-AU" altLang="zh-TW" sz="2400" b="1" dirty="0">
                  <a:solidFill>
                    <a:schemeClr val="bg1">
                      <a:lumMod val="95000"/>
                    </a:schemeClr>
                  </a:solidFill>
                  <a:latin typeface="微軟正黑體" panose="020B0604030504040204" pitchFamily="34" charset="-120"/>
                  <a:ea typeface="微軟正黑體" panose="020B0604030504040204" pitchFamily="34" charset="-120"/>
                </a:rPr>
                <a:t>~</a:t>
              </a:r>
              <a:r>
                <a:rPr lang="zh-TW" altLang="en-US" sz="2400" b="1" dirty="0">
                  <a:solidFill>
                    <a:schemeClr val="bg1">
                      <a:lumMod val="95000"/>
                    </a:schemeClr>
                  </a:solidFill>
                  <a:latin typeface="微軟正黑體" panose="020B0604030504040204" pitchFamily="34" charset="-120"/>
                  <a:ea typeface="微軟正黑體" panose="020B0604030504040204" pitchFamily="34" charset="-120"/>
                </a:rPr>
                <a:t>五千件數量持續增加</a:t>
              </a:r>
              <a:endParaRPr lang="en-AU" altLang="zh-TW" sz="2400" b="1" dirty="0">
                <a:solidFill>
                  <a:schemeClr val="bg1">
                    <a:lumMod val="95000"/>
                  </a:schemeClr>
                </a:solidFill>
                <a:latin typeface="微軟正黑體" panose="020B0604030504040204" pitchFamily="34" charset="-120"/>
                <a:ea typeface="微軟正黑體" panose="020B0604030504040204" pitchFamily="34" charset="-120"/>
              </a:endParaRPr>
            </a:p>
            <a:p>
              <a:pPr>
                <a:lnSpc>
                  <a:spcPct val="200000"/>
                </a:lnSpc>
              </a:pPr>
              <a:endParaRPr lang="en-AU" altLang="zh-TW" sz="2400" b="1" dirty="0">
                <a:solidFill>
                  <a:schemeClr val="bg1">
                    <a:lumMod val="95000"/>
                  </a:schemeClr>
                </a:solidFill>
                <a:latin typeface="微軟正黑體" panose="020B0604030504040204" pitchFamily="34" charset="-120"/>
                <a:ea typeface="微軟正黑體" panose="020B0604030504040204" pitchFamily="34" charset="-120"/>
              </a:endParaRPr>
            </a:p>
          </p:txBody>
        </p:sp>
      </p:grpSp>
    </p:spTree>
    <p:extLst>
      <p:ext uri="{BB962C8B-B14F-4D97-AF65-F5344CB8AC3E}">
        <p14:creationId xmlns:p14="http://schemas.microsoft.com/office/powerpoint/2010/main" val="784499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par>
                          <p:cTn id="26" fill="hold">
                            <p:stCondLst>
                              <p:cond delay="500"/>
                            </p:stCondLst>
                            <p:childTnLst>
                              <p:par>
                                <p:cTn id="27" presetID="22" presetClass="entr" presetSubtype="4" fill="hold" grpId="0"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down)">
                                      <p:cBhvr>
                                        <p:cTn id="29" dur="500"/>
                                        <p:tgtEl>
                                          <p:spTgt spid="1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par>
                                <p:cTn id="33" presetID="22" presetClass="entr" presetSubtype="4" fill="hold" nodeType="withEffect">
                                  <p:stCondLst>
                                    <p:cond delay="250"/>
                                  </p:stCondLst>
                                  <p:childTnLst>
                                    <p:set>
                                      <p:cBhvr>
                                        <p:cTn id="34" dur="1" fill="hold">
                                          <p:stCondLst>
                                            <p:cond delay="0"/>
                                          </p:stCondLst>
                                        </p:cTn>
                                        <p:tgtEl>
                                          <p:spTgt spid="20"/>
                                        </p:tgtEl>
                                        <p:attrNameLst>
                                          <p:attrName>style.visibility</p:attrName>
                                        </p:attrNameLst>
                                      </p:cBhvr>
                                      <p:to>
                                        <p:strVal val="visible"/>
                                      </p:to>
                                    </p:set>
                                    <p:animEffect transition="in" filter="wipe(down)">
                                      <p:cBhvr>
                                        <p:cTn id="35" dur="1250"/>
                                        <p:tgtEl>
                                          <p:spTgt spid="20"/>
                                        </p:tgtEl>
                                      </p:cBhvr>
                                    </p:animEffect>
                                  </p:childTnLst>
                                </p:cTn>
                              </p:par>
                              <p:par>
                                <p:cTn id="36" presetID="22" presetClass="entr" presetSubtype="4" fill="hold" grpId="0" nodeType="withEffect">
                                  <p:stCondLst>
                                    <p:cond delay="500"/>
                                  </p:stCondLst>
                                  <p:childTnLst>
                                    <p:set>
                                      <p:cBhvr>
                                        <p:cTn id="37" dur="1" fill="hold">
                                          <p:stCondLst>
                                            <p:cond delay="0"/>
                                          </p:stCondLst>
                                        </p:cTn>
                                        <p:tgtEl>
                                          <p:spTgt spid="18"/>
                                        </p:tgtEl>
                                        <p:attrNameLst>
                                          <p:attrName>style.visibility</p:attrName>
                                        </p:attrNameLst>
                                      </p:cBhvr>
                                      <p:to>
                                        <p:strVal val="visible"/>
                                      </p:to>
                                    </p:set>
                                    <p:animEffect transition="in" filter="wipe(down)">
                                      <p:cBhvr>
                                        <p:cTn id="38" dur="500"/>
                                        <p:tgtEl>
                                          <p:spTgt spid="18"/>
                                        </p:tgtEl>
                                      </p:cBhvr>
                                    </p:animEffect>
                                  </p:childTnLst>
                                </p:cTn>
                              </p:par>
                              <p:par>
                                <p:cTn id="39" presetID="22" presetClass="entr" presetSubtype="4" fill="hold" grpId="0" nodeType="withEffect">
                                  <p:stCondLst>
                                    <p:cond delay="500"/>
                                  </p:stCondLst>
                                  <p:childTnLst>
                                    <p:set>
                                      <p:cBhvr>
                                        <p:cTn id="40" dur="1" fill="hold">
                                          <p:stCondLst>
                                            <p:cond delay="0"/>
                                          </p:stCondLst>
                                        </p:cTn>
                                        <p:tgtEl>
                                          <p:spTgt spid="13"/>
                                        </p:tgtEl>
                                        <p:attrNameLst>
                                          <p:attrName>style.visibility</p:attrName>
                                        </p:attrNameLst>
                                      </p:cBhvr>
                                      <p:to>
                                        <p:strVal val="visible"/>
                                      </p:to>
                                    </p:set>
                                    <p:animEffect transition="in" filter="wipe(down)">
                                      <p:cBhvr>
                                        <p:cTn id="41" dur="500"/>
                                        <p:tgtEl>
                                          <p:spTgt spid="13"/>
                                        </p:tgtEl>
                                      </p:cBhvr>
                                    </p:animEffect>
                                  </p:childTnLst>
                                </p:cTn>
                              </p:par>
                              <p:par>
                                <p:cTn id="42" presetID="22" presetClass="entr" presetSubtype="4" fill="hold" grpId="0" nodeType="withEffect">
                                  <p:stCondLst>
                                    <p:cond delay="1000"/>
                                  </p:stCondLst>
                                  <p:childTnLst>
                                    <p:set>
                                      <p:cBhvr>
                                        <p:cTn id="43" dur="1" fill="hold">
                                          <p:stCondLst>
                                            <p:cond delay="0"/>
                                          </p:stCondLst>
                                        </p:cTn>
                                        <p:tgtEl>
                                          <p:spTgt spid="17"/>
                                        </p:tgtEl>
                                        <p:attrNameLst>
                                          <p:attrName>style.visibility</p:attrName>
                                        </p:attrNameLst>
                                      </p:cBhvr>
                                      <p:to>
                                        <p:strVal val="visible"/>
                                      </p:to>
                                    </p:set>
                                    <p:animEffect transition="in" filter="wipe(down)">
                                      <p:cBhvr>
                                        <p:cTn id="44" dur="500"/>
                                        <p:tgtEl>
                                          <p:spTgt spid="17"/>
                                        </p:tgtEl>
                                      </p:cBhvr>
                                    </p:animEffect>
                                  </p:childTnLst>
                                </p:cTn>
                              </p:par>
                              <p:par>
                                <p:cTn id="45" presetID="22" presetClass="entr" presetSubtype="4" fill="hold" grpId="0" nodeType="withEffect">
                                  <p:stCondLst>
                                    <p:cond delay="1000"/>
                                  </p:stCondLst>
                                  <p:childTnLst>
                                    <p:set>
                                      <p:cBhvr>
                                        <p:cTn id="46" dur="1" fill="hold">
                                          <p:stCondLst>
                                            <p:cond delay="0"/>
                                          </p:stCondLst>
                                        </p:cTn>
                                        <p:tgtEl>
                                          <p:spTgt spid="15"/>
                                        </p:tgtEl>
                                        <p:attrNameLst>
                                          <p:attrName>style.visibility</p:attrName>
                                        </p:attrNameLst>
                                      </p:cBhvr>
                                      <p:to>
                                        <p:strVal val="visible"/>
                                      </p:to>
                                    </p:set>
                                    <p:animEffect transition="in" filter="wipe(down)">
                                      <p:cBhvr>
                                        <p:cTn id="47" dur="500"/>
                                        <p:tgtEl>
                                          <p:spTgt spid="15"/>
                                        </p:tgtEl>
                                      </p:cBhvr>
                                    </p:animEffect>
                                  </p:childTnLst>
                                </p:cTn>
                              </p:par>
                            </p:childTnLst>
                          </p:cTn>
                        </p:par>
                        <p:par>
                          <p:cTn id="48" fill="hold">
                            <p:stCondLst>
                              <p:cond delay="2000"/>
                            </p:stCondLst>
                            <p:childTnLst>
                              <p:par>
                                <p:cTn id="49" presetID="22" presetClass="entr" presetSubtype="2" fill="hold"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right)">
                                      <p:cBhvr>
                                        <p:cTn id="51" dur="500"/>
                                        <p:tgtEl>
                                          <p:spTgt spid="31"/>
                                        </p:tgtEl>
                                      </p:cBhvr>
                                    </p:animEffect>
                                  </p:childTnLst>
                                </p:cTn>
                              </p:par>
                            </p:childTnLst>
                          </p:cTn>
                        </p:par>
                        <p:par>
                          <p:cTn id="52" fill="hold">
                            <p:stCondLst>
                              <p:cond delay="2500"/>
                            </p:stCondLst>
                            <p:childTnLst>
                              <p:par>
                                <p:cTn id="53" presetID="22" presetClass="entr" presetSubtype="2"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wipe(right)">
                                      <p:cBhvr>
                                        <p:cTn id="5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P spid="17" grpId="0"/>
      <p:bldP spid="18" grpId="0"/>
      <p:bldP spid="19" grpId="0"/>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群組 11">
            <a:extLst>
              <a:ext uri="{FF2B5EF4-FFF2-40B4-BE49-F238E27FC236}">
                <a16:creationId xmlns:a16="http://schemas.microsoft.com/office/drawing/2014/main" id="{B22C0C98-4319-4DF2-8B4B-1CDBA1A26763}"/>
              </a:ext>
            </a:extLst>
          </p:cNvPr>
          <p:cNvGrpSpPr/>
          <p:nvPr/>
        </p:nvGrpSpPr>
        <p:grpSpPr>
          <a:xfrm>
            <a:off x="0" y="80680"/>
            <a:ext cx="12192000" cy="6696640"/>
            <a:chOff x="0" y="80680"/>
            <a:chExt cx="12192000" cy="6696640"/>
          </a:xfrm>
        </p:grpSpPr>
        <p:pic>
          <p:nvPicPr>
            <p:cNvPr id="8" name="圖片 7">
              <a:extLst>
                <a:ext uri="{FF2B5EF4-FFF2-40B4-BE49-F238E27FC236}">
                  <a16:creationId xmlns:a16="http://schemas.microsoft.com/office/drawing/2014/main" id="{979A2E1E-DEC8-4E34-BF3F-8489BFBEF522}"/>
                </a:ext>
              </a:extLst>
            </p:cNvPr>
            <p:cNvPicPr>
              <a:picLocks noChangeAspect="1"/>
            </p:cNvPicPr>
            <p:nvPr/>
          </p:nvPicPr>
          <p:blipFill>
            <a:blip r:embed="rId3"/>
            <a:stretch>
              <a:fillRect/>
            </a:stretch>
          </p:blipFill>
          <p:spPr>
            <a:xfrm>
              <a:off x="0" y="80680"/>
              <a:ext cx="12192000" cy="6696640"/>
            </a:xfrm>
            <a:prstGeom prst="rect">
              <a:avLst/>
            </a:prstGeom>
          </p:spPr>
        </p:pic>
        <p:grpSp>
          <p:nvGrpSpPr>
            <p:cNvPr id="11" name="群組 10">
              <a:extLst>
                <a:ext uri="{FF2B5EF4-FFF2-40B4-BE49-F238E27FC236}">
                  <a16:creationId xmlns:a16="http://schemas.microsoft.com/office/drawing/2014/main" id="{BE81AD71-2882-4A8B-A596-659C80F391A2}"/>
                </a:ext>
              </a:extLst>
            </p:cNvPr>
            <p:cNvGrpSpPr/>
            <p:nvPr/>
          </p:nvGrpSpPr>
          <p:grpSpPr>
            <a:xfrm>
              <a:off x="5681902" y="2919974"/>
              <a:ext cx="4833110" cy="3347749"/>
              <a:chOff x="5681902" y="2919974"/>
              <a:chExt cx="4833110" cy="3347749"/>
            </a:xfrm>
          </p:grpSpPr>
          <p:pic>
            <p:nvPicPr>
              <p:cNvPr id="5" name="圖片 4">
                <a:extLst>
                  <a:ext uri="{FF2B5EF4-FFF2-40B4-BE49-F238E27FC236}">
                    <a16:creationId xmlns:a16="http://schemas.microsoft.com/office/drawing/2014/main" id="{661AF19E-E4D2-4EC3-BBD3-A087C6A952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7880868">
                <a:off x="8538835" y="4291546"/>
                <a:ext cx="2373810" cy="1578544"/>
              </a:xfrm>
              <a:prstGeom prst="rect">
                <a:avLst/>
              </a:prstGeom>
            </p:spPr>
          </p:pic>
          <p:pic>
            <p:nvPicPr>
              <p:cNvPr id="7" name="圖片 6">
                <a:extLst>
                  <a:ext uri="{FF2B5EF4-FFF2-40B4-BE49-F238E27FC236}">
                    <a16:creationId xmlns:a16="http://schemas.microsoft.com/office/drawing/2014/main" id="{8FAE694D-5FED-4488-A2BB-3E4FEE9B8D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4731590">
                <a:off x="5214313" y="3387563"/>
                <a:ext cx="2791435" cy="1856257"/>
              </a:xfrm>
              <a:prstGeom prst="rect">
                <a:avLst/>
              </a:prstGeom>
            </p:spPr>
          </p:pic>
        </p:grpSp>
      </p:grpSp>
      <p:sp>
        <p:nvSpPr>
          <p:cNvPr id="9" name="矩形 8">
            <a:extLst>
              <a:ext uri="{FF2B5EF4-FFF2-40B4-BE49-F238E27FC236}">
                <a16:creationId xmlns:a16="http://schemas.microsoft.com/office/drawing/2014/main" id="{BF028BCC-E35B-42D3-AC2F-77BCA5B5C2B0}"/>
              </a:ext>
            </a:extLst>
          </p:cNvPr>
          <p:cNvSpPr/>
          <p:nvPr/>
        </p:nvSpPr>
        <p:spPr>
          <a:xfrm>
            <a:off x="0" y="2261576"/>
            <a:ext cx="9155670" cy="716991"/>
          </a:xfrm>
          <a:prstGeom prst="rect">
            <a:avLst/>
          </a:prstGeom>
        </p:spPr>
        <p:txBody>
          <a:bodyPr wrap="square">
            <a:spAutoFit/>
          </a:bodyPr>
          <a:lstStyle/>
          <a:p>
            <a:pPr algn="ctr">
              <a:lnSpc>
                <a:spcPct val="200000"/>
              </a:lnSpc>
            </a:pPr>
            <a:r>
              <a:rPr lang="zh-TW" altLang="en-US" sz="2400" b="1" dirty="0">
                <a:solidFill>
                  <a:schemeClr val="tx2">
                    <a:lumMod val="75000"/>
                  </a:schemeClr>
                </a:solidFill>
                <a:latin typeface="微軟正黑體" panose="020B0604030504040204" pitchFamily="34" charset="-120"/>
                <a:ea typeface="微軟正黑體" panose="020B0604030504040204" pitchFamily="34" charset="-120"/>
              </a:rPr>
              <a:t>交通大學前大學路進入科學園區的路口</a:t>
            </a:r>
            <a:endParaRPr lang="en-US" altLang="zh-TW" sz="2400" b="1" dirty="0">
              <a:solidFill>
                <a:schemeClr val="tx2">
                  <a:lumMod val="75000"/>
                </a:schemeClr>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33623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test1">
            <a:hlinkClick r:id="" action="ppaction://media"/>
            <a:extLst>
              <a:ext uri="{FF2B5EF4-FFF2-40B4-BE49-F238E27FC236}">
                <a16:creationId xmlns:a16="http://schemas.microsoft.com/office/drawing/2014/main" id="{FD2066F9-70FB-4DB1-9ACD-4B57BCA8F8B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2075" y="83367"/>
            <a:ext cx="11925754" cy="6708746"/>
          </a:xfrm>
          <a:prstGeom prst="rect">
            <a:avLst/>
          </a:prstGeom>
        </p:spPr>
      </p:pic>
    </p:spTree>
    <p:extLst>
      <p:ext uri="{BB962C8B-B14F-4D97-AF65-F5344CB8AC3E}">
        <p14:creationId xmlns:p14="http://schemas.microsoft.com/office/powerpoint/2010/main" val="3445112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84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07F83FA-851F-4284-AA80-EDE969CB598B}"/>
              </a:ext>
            </a:extLst>
          </p:cNvPr>
          <p:cNvSpPr/>
          <p:nvPr/>
        </p:nvSpPr>
        <p:spPr>
          <a:xfrm>
            <a:off x="3619850" y="2367440"/>
            <a:ext cx="4679419" cy="1754326"/>
          </a:xfrm>
          <a:prstGeom prst="rect">
            <a:avLst/>
          </a:prstGeom>
        </p:spPr>
        <p:txBody>
          <a:bodyPr wrap="square">
            <a:spAutoFit/>
          </a:bodyPr>
          <a:lstStyle/>
          <a:p>
            <a:pPr algn="ctr">
              <a:lnSpc>
                <a:spcPct val="200000"/>
              </a:lnSpc>
            </a:pPr>
            <a:r>
              <a:rPr lang="zh-TW" altLang="en-US" sz="5400" b="1" dirty="0">
                <a:solidFill>
                  <a:schemeClr val="tx2">
                    <a:lumMod val="75000"/>
                  </a:schemeClr>
                </a:solidFill>
                <a:latin typeface="微軟正黑體" panose="020B0604030504040204" pitchFamily="34" charset="-120"/>
                <a:ea typeface="微軟正黑體" panose="020B0604030504040204" pitchFamily="34" charset="-120"/>
              </a:rPr>
              <a:t>資料分析方法</a:t>
            </a:r>
            <a:endParaRPr lang="en-US" altLang="zh-TW" sz="5400" b="1" dirty="0">
              <a:solidFill>
                <a:schemeClr val="tx2">
                  <a:lumMod val="75000"/>
                </a:schemeClr>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825172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a:extLst>
              <a:ext uri="{FF2B5EF4-FFF2-40B4-BE49-F238E27FC236}">
                <a16:creationId xmlns:a16="http://schemas.microsoft.com/office/drawing/2014/main" id="{1A39386A-1F05-4AFC-A64F-D408AF15F459}"/>
              </a:ext>
            </a:extLst>
          </p:cNvPr>
          <p:cNvSpPr/>
          <p:nvPr/>
        </p:nvSpPr>
        <p:spPr>
          <a:xfrm>
            <a:off x="3830313" y="2605039"/>
            <a:ext cx="4531373" cy="925190"/>
          </a:xfrm>
          <a:prstGeom prst="rect">
            <a:avLst/>
          </a:prstGeom>
        </p:spPr>
        <p:txBody>
          <a:bodyPr wrap="square">
            <a:spAutoFit/>
          </a:bodyPr>
          <a:lstStyle/>
          <a:p>
            <a:pPr algn="ctr">
              <a:lnSpc>
                <a:spcPct val="200000"/>
              </a:lnSpc>
            </a:pPr>
            <a:r>
              <a:rPr lang="zh-TW" altLang="en-US" sz="3200" b="1" dirty="0">
                <a:solidFill>
                  <a:schemeClr val="tx2">
                    <a:lumMod val="75000"/>
                  </a:schemeClr>
                </a:solidFill>
                <a:latin typeface="微軟正黑體" panose="020B0604030504040204" pitchFamily="34" charset="-120"/>
                <a:ea typeface="微軟正黑體" panose="020B0604030504040204" pitchFamily="34" charset="-120"/>
              </a:rPr>
              <a:t>資料來源提取</a:t>
            </a:r>
            <a:endParaRPr lang="en-US" altLang="zh-TW" sz="3200" b="1" dirty="0">
              <a:solidFill>
                <a:schemeClr val="tx2">
                  <a:lumMod val="75000"/>
                </a:schemeClr>
              </a:solidFill>
              <a:latin typeface="微軟正黑體" panose="020B0604030504040204" pitchFamily="34" charset="-120"/>
              <a:ea typeface="微軟正黑體" panose="020B0604030504040204" pitchFamily="34" charset="-120"/>
            </a:endParaRPr>
          </a:p>
        </p:txBody>
      </p:sp>
      <p:grpSp>
        <p:nvGrpSpPr>
          <p:cNvPr id="50" name="群組 49">
            <a:extLst>
              <a:ext uri="{FF2B5EF4-FFF2-40B4-BE49-F238E27FC236}">
                <a16:creationId xmlns:a16="http://schemas.microsoft.com/office/drawing/2014/main" id="{62117611-0DE8-40F8-A6DB-956600E8F1CE}"/>
              </a:ext>
            </a:extLst>
          </p:cNvPr>
          <p:cNvGrpSpPr/>
          <p:nvPr/>
        </p:nvGrpSpPr>
        <p:grpSpPr>
          <a:xfrm>
            <a:off x="7331120" y="1836019"/>
            <a:ext cx="4582057" cy="3185962"/>
            <a:chOff x="7432718" y="1857676"/>
            <a:chExt cx="4582057" cy="3185962"/>
          </a:xfrm>
        </p:grpSpPr>
        <p:sp>
          <p:nvSpPr>
            <p:cNvPr id="49" name="矩形 48">
              <a:extLst>
                <a:ext uri="{FF2B5EF4-FFF2-40B4-BE49-F238E27FC236}">
                  <a16:creationId xmlns:a16="http://schemas.microsoft.com/office/drawing/2014/main" id="{2CB98BBC-E964-4345-8B48-D000A9C0F08D}"/>
                </a:ext>
              </a:extLst>
            </p:cNvPr>
            <p:cNvSpPr/>
            <p:nvPr/>
          </p:nvSpPr>
          <p:spPr>
            <a:xfrm>
              <a:off x="7565754" y="1857676"/>
              <a:ext cx="4449021" cy="3185962"/>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41" name="群組 40">
              <a:extLst>
                <a:ext uri="{FF2B5EF4-FFF2-40B4-BE49-F238E27FC236}">
                  <a16:creationId xmlns:a16="http://schemas.microsoft.com/office/drawing/2014/main" id="{725B4132-9C59-4B75-B4DC-AB2000DB540F}"/>
                </a:ext>
              </a:extLst>
            </p:cNvPr>
            <p:cNvGrpSpPr/>
            <p:nvPr/>
          </p:nvGrpSpPr>
          <p:grpSpPr>
            <a:xfrm>
              <a:off x="7916807" y="2150880"/>
              <a:ext cx="3487594" cy="2329644"/>
              <a:chOff x="7801288" y="2002059"/>
              <a:chExt cx="3487594" cy="2329644"/>
            </a:xfrm>
          </p:grpSpPr>
          <p:grpSp>
            <p:nvGrpSpPr>
              <p:cNvPr id="30" name="群組 29">
                <a:extLst>
                  <a:ext uri="{FF2B5EF4-FFF2-40B4-BE49-F238E27FC236}">
                    <a16:creationId xmlns:a16="http://schemas.microsoft.com/office/drawing/2014/main" id="{602373D7-40C2-45F1-887A-EE3D73C73B01}"/>
                  </a:ext>
                </a:extLst>
              </p:cNvPr>
              <p:cNvGrpSpPr/>
              <p:nvPr/>
            </p:nvGrpSpPr>
            <p:grpSpPr>
              <a:xfrm>
                <a:off x="8916898" y="2002059"/>
                <a:ext cx="1033278" cy="948370"/>
                <a:chOff x="8702829" y="1671898"/>
                <a:chExt cx="1033278" cy="948370"/>
              </a:xfrm>
            </p:grpSpPr>
            <p:pic>
              <p:nvPicPr>
                <p:cNvPr id="29" name="Picture 2" descr="「excel」的圖片搜尋結果">
                  <a:extLst>
                    <a:ext uri="{FF2B5EF4-FFF2-40B4-BE49-F238E27FC236}">
                      <a16:creationId xmlns:a16="http://schemas.microsoft.com/office/drawing/2014/main" id="{5E8D9F6C-2712-45F2-8CCF-55A626DEF1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02829" y="1671898"/>
                  <a:ext cx="620635" cy="62063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excel」的圖片搜尋結果">
                  <a:extLst>
                    <a:ext uri="{FF2B5EF4-FFF2-40B4-BE49-F238E27FC236}">
                      <a16:creationId xmlns:a16="http://schemas.microsoft.com/office/drawing/2014/main" id="{D65CE1B2-CAB3-4825-9B5D-C9CC93BD38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7480" y="1827666"/>
                  <a:ext cx="620635" cy="620635"/>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excel」的圖片搜尋結果">
                  <a:extLst>
                    <a:ext uri="{FF2B5EF4-FFF2-40B4-BE49-F238E27FC236}">
                      <a16:creationId xmlns:a16="http://schemas.microsoft.com/office/drawing/2014/main" id="{6BAEB1E2-8191-4F51-9292-23F08B2C20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72" y="1999633"/>
                  <a:ext cx="620635" cy="62063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5" name="群組 34">
                <a:extLst>
                  <a:ext uri="{FF2B5EF4-FFF2-40B4-BE49-F238E27FC236}">
                    <a16:creationId xmlns:a16="http://schemas.microsoft.com/office/drawing/2014/main" id="{35B9AD28-D36C-43F1-8221-563B7678101E}"/>
                  </a:ext>
                </a:extLst>
              </p:cNvPr>
              <p:cNvGrpSpPr/>
              <p:nvPr/>
            </p:nvGrpSpPr>
            <p:grpSpPr>
              <a:xfrm>
                <a:off x="7801288" y="2610620"/>
                <a:ext cx="3487594" cy="1721083"/>
                <a:chOff x="7801288" y="2610620"/>
                <a:chExt cx="3487594" cy="1721083"/>
              </a:xfrm>
            </p:grpSpPr>
            <p:sp>
              <p:nvSpPr>
                <p:cNvPr id="33" name="六邊形 32">
                  <a:extLst>
                    <a:ext uri="{FF2B5EF4-FFF2-40B4-BE49-F238E27FC236}">
                      <a16:creationId xmlns:a16="http://schemas.microsoft.com/office/drawing/2014/main" id="{24298DAA-993A-4C0D-8957-C16DBDB77121}"/>
                    </a:ext>
                  </a:extLst>
                </p:cNvPr>
                <p:cNvSpPr/>
                <p:nvPr/>
              </p:nvSpPr>
              <p:spPr>
                <a:xfrm>
                  <a:off x="9990090" y="2610620"/>
                  <a:ext cx="1298792" cy="1119648"/>
                </a:xfrm>
                <a:prstGeom prst="hexagon">
                  <a:avLst/>
                </a:prstGeom>
                <a:solidFill>
                  <a:schemeClr val="accent6">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7" name="六邊形 36">
                  <a:extLst>
                    <a:ext uri="{FF2B5EF4-FFF2-40B4-BE49-F238E27FC236}">
                      <a16:creationId xmlns:a16="http://schemas.microsoft.com/office/drawing/2014/main" id="{5374F5BB-6105-4014-846C-55ABC67BC05B}"/>
                    </a:ext>
                  </a:extLst>
                </p:cNvPr>
                <p:cNvSpPr/>
                <p:nvPr/>
              </p:nvSpPr>
              <p:spPr>
                <a:xfrm>
                  <a:off x="8901849" y="3212055"/>
                  <a:ext cx="1298792" cy="1119648"/>
                </a:xfrm>
                <a:prstGeom prst="hexagon">
                  <a:avLst/>
                </a:prstGeom>
                <a:solidFill>
                  <a:schemeClr val="accent6">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8" name="六邊形 37">
                  <a:extLst>
                    <a:ext uri="{FF2B5EF4-FFF2-40B4-BE49-F238E27FC236}">
                      <a16:creationId xmlns:a16="http://schemas.microsoft.com/office/drawing/2014/main" id="{61FB682E-81DA-4C26-ABBA-4D24149752F5}"/>
                    </a:ext>
                  </a:extLst>
                </p:cNvPr>
                <p:cNvSpPr/>
                <p:nvPr/>
              </p:nvSpPr>
              <p:spPr>
                <a:xfrm>
                  <a:off x="7801288" y="2625855"/>
                  <a:ext cx="1298792" cy="1119648"/>
                </a:xfrm>
                <a:prstGeom prst="hexagon">
                  <a:avLst/>
                </a:prstGeom>
                <a:solidFill>
                  <a:schemeClr val="accent6">
                    <a:lumMod val="60000"/>
                    <a:lumOff val="4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
            <p:nvSpPr>
              <p:cNvPr id="36" name="矩形 35">
                <a:extLst>
                  <a:ext uri="{FF2B5EF4-FFF2-40B4-BE49-F238E27FC236}">
                    <a16:creationId xmlns:a16="http://schemas.microsoft.com/office/drawing/2014/main" id="{94A8B6BB-E1D0-4626-BCAE-CB59B3125329}"/>
                  </a:ext>
                </a:extLst>
              </p:cNvPr>
              <p:cNvSpPr/>
              <p:nvPr/>
            </p:nvSpPr>
            <p:spPr>
              <a:xfrm>
                <a:off x="7896686" y="3027008"/>
                <a:ext cx="1107996" cy="369332"/>
              </a:xfrm>
              <a:prstGeom prst="rect">
                <a:avLst/>
              </a:prstGeom>
            </p:spPr>
            <p:txBody>
              <a:bodyPr wrap="none">
                <a:spAutoFit/>
              </a:bodyPr>
              <a:lstStyle/>
              <a:p>
                <a:r>
                  <a:rPr lang="zh-TW" altLang="en-US" b="1" dirty="0">
                    <a:solidFill>
                      <a:schemeClr val="bg1"/>
                    </a:solidFill>
                    <a:latin typeface="微軟正黑體" panose="020B0604030504040204" pitchFamily="34" charset="-120"/>
                    <a:ea typeface="微軟正黑體" panose="020B0604030504040204" pitchFamily="34" charset="-120"/>
                  </a:rPr>
                  <a:t>違規時間</a:t>
                </a:r>
                <a:endParaRPr lang="zh-TW" altLang="en-US" dirty="0">
                  <a:solidFill>
                    <a:schemeClr val="bg1"/>
                  </a:solidFill>
                </a:endParaRPr>
              </a:p>
            </p:txBody>
          </p:sp>
          <p:sp>
            <p:nvSpPr>
              <p:cNvPr id="39" name="矩形 38">
                <a:extLst>
                  <a:ext uri="{FF2B5EF4-FFF2-40B4-BE49-F238E27FC236}">
                    <a16:creationId xmlns:a16="http://schemas.microsoft.com/office/drawing/2014/main" id="{4681AC12-90D9-4E64-BEB2-F0B5686871F6}"/>
                  </a:ext>
                </a:extLst>
              </p:cNvPr>
              <p:cNvSpPr/>
              <p:nvPr/>
            </p:nvSpPr>
            <p:spPr>
              <a:xfrm>
                <a:off x="9042620" y="3592374"/>
                <a:ext cx="1107996" cy="369332"/>
              </a:xfrm>
              <a:prstGeom prst="rect">
                <a:avLst/>
              </a:prstGeom>
            </p:spPr>
            <p:txBody>
              <a:bodyPr wrap="none">
                <a:spAutoFit/>
              </a:bodyPr>
              <a:lstStyle/>
              <a:p>
                <a:r>
                  <a:rPr lang="zh-TW" altLang="en-US" b="1" dirty="0">
                    <a:solidFill>
                      <a:schemeClr val="bg1"/>
                    </a:solidFill>
                    <a:latin typeface="微軟正黑體" panose="020B0604030504040204" pitchFamily="34" charset="-120"/>
                    <a:ea typeface="微軟正黑體" panose="020B0604030504040204" pitchFamily="34" charset="-120"/>
                  </a:rPr>
                  <a:t>違規項目</a:t>
                </a:r>
                <a:endParaRPr lang="zh-TW" altLang="en-US" dirty="0">
                  <a:solidFill>
                    <a:schemeClr val="bg1"/>
                  </a:solidFill>
                </a:endParaRPr>
              </a:p>
            </p:txBody>
          </p:sp>
          <p:sp>
            <p:nvSpPr>
              <p:cNvPr id="40" name="矩形 39">
                <a:extLst>
                  <a:ext uri="{FF2B5EF4-FFF2-40B4-BE49-F238E27FC236}">
                    <a16:creationId xmlns:a16="http://schemas.microsoft.com/office/drawing/2014/main" id="{6B1E1DA7-D4E0-49E3-B670-8A390CB5A2A9}"/>
                  </a:ext>
                </a:extLst>
              </p:cNvPr>
              <p:cNvSpPr/>
              <p:nvPr/>
            </p:nvSpPr>
            <p:spPr>
              <a:xfrm>
                <a:off x="10251666" y="3008867"/>
                <a:ext cx="761747" cy="369332"/>
              </a:xfrm>
              <a:prstGeom prst="rect">
                <a:avLst/>
              </a:prstGeom>
            </p:spPr>
            <p:txBody>
              <a:bodyPr wrap="none">
                <a:spAutoFit/>
              </a:bodyPr>
              <a:lstStyle/>
              <a:p>
                <a:r>
                  <a:rPr lang="zh-TW" altLang="en-US" b="1" dirty="0">
                    <a:solidFill>
                      <a:schemeClr val="bg1"/>
                    </a:solidFill>
                    <a:latin typeface="微軟正黑體" panose="020B0604030504040204" pitchFamily="34" charset="-120"/>
                    <a:ea typeface="微軟正黑體" panose="020B0604030504040204" pitchFamily="34" charset="-120"/>
                  </a:rPr>
                  <a:t>地  點</a:t>
                </a:r>
                <a:endParaRPr lang="zh-TW" altLang="en-US" dirty="0">
                  <a:solidFill>
                    <a:schemeClr val="bg1"/>
                  </a:solidFill>
                </a:endParaRPr>
              </a:p>
            </p:txBody>
          </p:sp>
        </p:grpSp>
        <p:sp>
          <p:nvSpPr>
            <p:cNvPr id="46" name="矩形 45">
              <a:extLst>
                <a:ext uri="{FF2B5EF4-FFF2-40B4-BE49-F238E27FC236}">
                  <a16:creationId xmlns:a16="http://schemas.microsoft.com/office/drawing/2014/main" id="{1E9333FC-3246-44AC-A2B3-38F36221FF97}"/>
                </a:ext>
              </a:extLst>
            </p:cNvPr>
            <p:cNvSpPr/>
            <p:nvPr/>
          </p:nvSpPr>
          <p:spPr>
            <a:xfrm>
              <a:off x="7432718" y="4559551"/>
              <a:ext cx="4531373" cy="338554"/>
            </a:xfrm>
            <a:prstGeom prst="rect">
              <a:avLst/>
            </a:prstGeom>
          </p:spPr>
          <p:txBody>
            <a:bodyPr wrap="square">
              <a:spAutoFit/>
            </a:bodyPr>
            <a:lstStyle/>
            <a:p>
              <a:pPr marL="285750" indent="-285750" algn="ctr">
                <a:buFont typeface="Arial" panose="020B0604020202020204" pitchFamily="34" charset="0"/>
                <a:buChar char="•"/>
              </a:pPr>
              <a:r>
                <a:rPr lang="zh-TW" altLang="en-US" sz="1600" b="1" dirty="0">
                  <a:solidFill>
                    <a:schemeClr val="bg1"/>
                  </a:solidFill>
                  <a:latin typeface="微軟正黑體" panose="020B0604030504040204" pitchFamily="34" charset="-120"/>
                  <a:ea typeface="微軟正黑體" panose="020B0604030504040204" pitchFamily="34" charset="-120"/>
                </a:rPr>
                <a:t>無隱私識別性的資料</a:t>
              </a:r>
              <a:endParaRPr lang="en-US" altLang="zh-TW" sz="1600" b="1" dirty="0">
                <a:solidFill>
                  <a:schemeClr val="bg1"/>
                </a:solidFill>
                <a:latin typeface="微軟正黑體" panose="020B0604030504040204" pitchFamily="34" charset="-120"/>
                <a:ea typeface="微軟正黑體" panose="020B0604030504040204" pitchFamily="34" charset="-120"/>
              </a:endParaRPr>
            </a:p>
          </p:txBody>
        </p:sp>
      </p:grpSp>
      <p:cxnSp>
        <p:nvCxnSpPr>
          <p:cNvPr id="47" name="直線單箭頭接點 46">
            <a:extLst>
              <a:ext uri="{FF2B5EF4-FFF2-40B4-BE49-F238E27FC236}">
                <a16:creationId xmlns:a16="http://schemas.microsoft.com/office/drawing/2014/main" id="{79A10A09-175E-4E61-ADFD-665303A0AF8F}"/>
              </a:ext>
            </a:extLst>
          </p:cNvPr>
          <p:cNvCxnSpPr/>
          <p:nvPr/>
        </p:nvCxnSpPr>
        <p:spPr>
          <a:xfrm>
            <a:off x="4972594" y="3527020"/>
            <a:ext cx="2246812" cy="0"/>
          </a:xfrm>
          <a:prstGeom prst="straightConnector1">
            <a:avLst/>
          </a:prstGeom>
          <a:ln w="762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028" name="Picture 4" descr="「c sharp」的圖片搜尋結果">
            <a:extLst>
              <a:ext uri="{FF2B5EF4-FFF2-40B4-BE49-F238E27FC236}">
                <a16:creationId xmlns:a16="http://schemas.microsoft.com/office/drawing/2014/main" id="{19AF6126-3954-4E41-9356-5B62F7FFB0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31306" y="934796"/>
            <a:ext cx="2542903" cy="2542903"/>
          </a:xfrm>
          <a:prstGeom prst="rect">
            <a:avLst/>
          </a:prstGeom>
          <a:noFill/>
          <a:extLst>
            <a:ext uri="{909E8E84-426E-40DD-AFC4-6F175D3DCCD1}">
              <a14:hiddenFill xmlns:a14="http://schemas.microsoft.com/office/drawing/2010/main">
                <a:solidFill>
                  <a:srgbClr val="FFFFFF"/>
                </a:solidFill>
              </a14:hiddenFill>
            </a:ext>
          </a:extLst>
        </p:spPr>
      </p:pic>
      <p:sp>
        <p:nvSpPr>
          <p:cNvPr id="54" name="矩形 53">
            <a:extLst>
              <a:ext uri="{FF2B5EF4-FFF2-40B4-BE49-F238E27FC236}">
                <a16:creationId xmlns:a16="http://schemas.microsoft.com/office/drawing/2014/main" id="{6413EF50-17C6-4038-8597-8A8136CC2DD9}"/>
              </a:ext>
            </a:extLst>
          </p:cNvPr>
          <p:cNvSpPr/>
          <p:nvPr/>
        </p:nvSpPr>
        <p:spPr>
          <a:xfrm>
            <a:off x="4091960" y="3694063"/>
            <a:ext cx="4021593" cy="612860"/>
          </a:xfrm>
          <a:prstGeom prst="rect">
            <a:avLst/>
          </a:prstGeom>
        </p:spPr>
        <p:txBody>
          <a:bodyPr wrap="square">
            <a:spAutoFit/>
          </a:bodyPr>
          <a:lstStyle/>
          <a:p>
            <a:pPr algn="ctr">
              <a:lnSpc>
                <a:spcPct val="200000"/>
              </a:lnSpc>
            </a:pPr>
            <a:r>
              <a:rPr lang="en-US" altLang="zh-TW" sz="2000" b="1" dirty="0">
                <a:solidFill>
                  <a:schemeClr val="tx2">
                    <a:lumMod val="75000"/>
                  </a:schemeClr>
                </a:solidFill>
                <a:latin typeface="微軟正黑體" panose="020B0604030504040204" pitchFamily="34" charset="-120"/>
                <a:ea typeface="微軟正黑體" panose="020B0604030504040204" pitchFamily="34" charset="-120"/>
              </a:rPr>
              <a:t>Collection</a:t>
            </a:r>
          </a:p>
        </p:txBody>
      </p:sp>
      <p:grpSp>
        <p:nvGrpSpPr>
          <p:cNvPr id="53" name="群組 52">
            <a:extLst>
              <a:ext uri="{FF2B5EF4-FFF2-40B4-BE49-F238E27FC236}">
                <a16:creationId xmlns:a16="http://schemas.microsoft.com/office/drawing/2014/main" id="{B1046170-F321-4D30-8791-9B18E45E01FC}"/>
              </a:ext>
            </a:extLst>
          </p:cNvPr>
          <p:cNvGrpSpPr/>
          <p:nvPr/>
        </p:nvGrpSpPr>
        <p:grpSpPr>
          <a:xfrm>
            <a:off x="198335" y="1836019"/>
            <a:ext cx="4531373" cy="3185962"/>
            <a:chOff x="299933" y="1857676"/>
            <a:chExt cx="4531373" cy="3185962"/>
          </a:xfrm>
        </p:grpSpPr>
        <p:sp>
          <p:nvSpPr>
            <p:cNvPr id="43" name="矩形 42">
              <a:extLst>
                <a:ext uri="{FF2B5EF4-FFF2-40B4-BE49-F238E27FC236}">
                  <a16:creationId xmlns:a16="http://schemas.microsoft.com/office/drawing/2014/main" id="{7CF92F6C-62B4-435E-A68C-A6E199CC6A5A}"/>
                </a:ext>
              </a:extLst>
            </p:cNvPr>
            <p:cNvSpPr/>
            <p:nvPr/>
          </p:nvSpPr>
          <p:spPr>
            <a:xfrm>
              <a:off x="341109" y="1857676"/>
              <a:ext cx="4449021" cy="3185962"/>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6" name="矩形 55">
              <a:extLst>
                <a:ext uri="{FF2B5EF4-FFF2-40B4-BE49-F238E27FC236}">
                  <a16:creationId xmlns:a16="http://schemas.microsoft.com/office/drawing/2014/main" id="{7BB5AB71-DC35-462E-A814-E2ED17454542}"/>
                </a:ext>
              </a:extLst>
            </p:cNvPr>
            <p:cNvSpPr/>
            <p:nvPr/>
          </p:nvSpPr>
          <p:spPr>
            <a:xfrm>
              <a:off x="1422503" y="3170063"/>
              <a:ext cx="800219" cy="338554"/>
            </a:xfrm>
            <a:prstGeom prst="rect">
              <a:avLst/>
            </a:prstGeom>
          </p:spPr>
          <p:txBody>
            <a:bodyPr wrap="none">
              <a:spAutoFit/>
            </a:bodyPr>
            <a:lstStyle/>
            <a:p>
              <a:r>
                <a:rPr lang="zh-TW" altLang="en-US" sz="1600" b="1" dirty="0">
                  <a:solidFill>
                    <a:schemeClr val="bg1"/>
                  </a:solidFill>
                  <a:latin typeface="微軟正黑體" panose="020B0604030504040204" pitchFamily="34" charset="-120"/>
                  <a:ea typeface="微軟正黑體" panose="020B0604030504040204" pitchFamily="34" charset="-120"/>
                </a:rPr>
                <a:t>檢舉人</a:t>
              </a:r>
              <a:endParaRPr lang="zh-TW" altLang="en-US" sz="1600" dirty="0">
                <a:solidFill>
                  <a:schemeClr val="bg1"/>
                </a:solidFill>
              </a:endParaRPr>
            </a:p>
          </p:txBody>
        </p:sp>
        <p:sp>
          <p:nvSpPr>
            <p:cNvPr id="57" name="矩形 56">
              <a:extLst>
                <a:ext uri="{FF2B5EF4-FFF2-40B4-BE49-F238E27FC236}">
                  <a16:creationId xmlns:a16="http://schemas.microsoft.com/office/drawing/2014/main" id="{5C809F62-8934-4AD8-A924-AACA8314127B}"/>
                </a:ext>
              </a:extLst>
            </p:cNvPr>
            <p:cNvSpPr/>
            <p:nvPr/>
          </p:nvSpPr>
          <p:spPr>
            <a:xfrm>
              <a:off x="1363710" y="3491299"/>
              <a:ext cx="1005403" cy="338554"/>
            </a:xfrm>
            <a:prstGeom prst="rect">
              <a:avLst/>
            </a:prstGeom>
          </p:spPr>
          <p:txBody>
            <a:bodyPr wrap="none">
              <a:spAutoFit/>
            </a:bodyPr>
            <a:lstStyle/>
            <a:p>
              <a:r>
                <a:rPr lang="zh-TW" altLang="en-US" sz="1600" b="1" dirty="0">
                  <a:solidFill>
                    <a:schemeClr val="bg1"/>
                  </a:solidFill>
                  <a:latin typeface="微軟正黑體" panose="020B0604030504040204" pitchFamily="34" charset="-120"/>
                  <a:ea typeface="微軟正黑體" panose="020B0604030504040204" pitchFamily="34" charset="-120"/>
                </a:rPr>
                <a:t>車牌號碼</a:t>
              </a:r>
              <a:endParaRPr lang="zh-TW" altLang="en-US" sz="1600" dirty="0">
                <a:solidFill>
                  <a:schemeClr val="bg1"/>
                </a:solidFill>
              </a:endParaRPr>
            </a:p>
          </p:txBody>
        </p:sp>
        <p:sp>
          <p:nvSpPr>
            <p:cNvPr id="60" name="矩形 59">
              <a:extLst>
                <a:ext uri="{FF2B5EF4-FFF2-40B4-BE49-F238E27FC236}">
                  <a16:creationId xmlns:a16="http://schemas.microsoft.com/office/drawing/2014/main" id="{143DD864-AF7D-47E9-8B95-E28A2847368A}"/>
                </a:ext>
              </a:extLst>
            </p:cNvPr>
            <p:cNvSpPr/>
            <p:nvPr/>
          </p:nvSpPr>
          <p:spPr>
            <a:xfrm>
              <a:off x="2770853" y="3512454"/>
              <a:ext cx="1005403" cy="338554"/>
            </a:xfrm>
            <a:prstGeom prst="rect">
              <a:avLst/>
            </a:prstGeom>
          </p:spPr>
          <p:txBody>
            <a:bodyPr wrap="none">
              <a:spAutoFit/>
            </a:bodyPr>
            <a:lstStyle/>
            <a:p>
              <a:r>
                <a:rPr lang="zh-TW" altLang="en-US" sz="1600" b="1" dirty="0">
                  <a:solidFill>
                    <a:schemeClr val="bg1"/>
                  </a:solidFill>
                  <a:latin typeface="微軟正黑體" panose="020B0604030504040204" pitchFamily="34" charset="-120"/>
                  <a:ea typeface="微軟正黑體" panose="020B0604030504040204" pitchFamily="34" charset="-120"/>
                </a:rPr>
                <a:t>引用法條</a:t>
              </a:r>
              <a:endParaRPr lang="zh-TW" altLang="en-US" sz="1600" dirty="0">
                <a:solidFill>
                  <a:schemeClr val="bg1"/>
                </a:solidFill>
              </a:endParaRPr>
            </a:p>
          </p:txBody>
        </p:sp>
        <p:sp>
          <p:nvSpPr>
            <p:cNvPr id="59" name="矩形 58">
              <a:extLst>
                <a:ext uri="{FF2B5EF4-FFF2-40B4-BE49-F238E27FC236}">
                  <a16:creationId xmlns:a16="http://schemas.microsoft.com/office/drawing/2014/main" id="{E2CD1E0C-F52D-4B56-AC16-092004F641A5}"/>
                </a:ext>
              </a:extLst>
            </p:cNvPr>
            <p:cNvSpPr/>
            <p:nvPr/>
          </p:nvSpPr>
          <p:spPr>
            <a:xfrm>
              <a:off x="2782912" y="3191218"/>
              <a:ext cx="1005403" cy="338554"/>
            </a:xfrm>
            <a:prstGeom prst="rect">
              <a:avLst/>
            </a:prstGeom>
          </p:spPr>
          <p:txBody>
            <a:bodyPr wrap="none">
              <a:spAutoFit/>
            </a:bodyPr>
            <a:lstStyle/>
            <a:p>
              <a:r>
                <a:rPr lang="zh-TW" altLang="en-US" sz="1600" b="1" dirty="0">
                  <a:solidFill>
                    <a:schemeClr val="bg1"/>
                  </a:solidFill>
                  <a:latin typeface="微軟正黑體" panose="020B0604030504040204" pitchFamily="34" charset="-120"/>
                  <a:ea typeface="微軟正黑體" panose="020B0604030504040204" pitchFamily="34" charset="-120"/>
                </a:rPr>
                <a:t>違規項目</a:t>
              </a:r>
              <a:endParaRPr lang="zh-TW" altLang="en-US" sz="1600" dirty="0">
                <a:solidFill>
                  <a:schemeClr val="bg1"/>
                </a:solidFill>
              </a:endParaRPr>
            </a:p>
          </p:txBody>
        </p:sp>
        <p:grpSp>
          <p:nvGrpSpPr>
            <p:cNvPr id="7" name="群組 6">
              <a:extLst>
                <a:ext uri="{FF2B5EF4-FFF2-40B4-BE49-F238E27FC236}">
                  <a16:creationId xmlns:a16="http://schemas.microsoft.com/office/drawing/2014/main" id="{ACE26F9A-7168-41F3-B786-CBB5174FE01B}"/>
                </a:ext>
              </a:extLst>
            </p:cNvPr>
            <p:cNvGrpSpPr/>
            <p:nvPr/>
          </p:nvGrpSpPr>
          <p:grpSpPr>
            <a:xfrm>
              <a:off x="1410522" y="2730716"/>
              <a:ext cx="2310195" cy="1539592"/>
              <a:chOff x="7723895" y="173735"/>
              <a:chExt cx="1789499" cy="1192582"/>
            </a:xfrm>
            <a:noFill/>
          </p:grpSpPr>
          <p:sp>
            <p:nvSpPr>
              <p:cNvPr id="8" name="流程圖: 磁碟 7">
                <a:extLst>
                  <a:ext uri="{FF2B5EF4-FFF2-40B4-BE49-F238E27FC236}">
                    <a16:creationId xmlns:a16="http://schemas.microsoft.com/office/drawing/2014/main" id="{15AEE20E-E87F-4155-85A0-23EB898C20E6}"/>
                  </a:ext>
                </a:extLst>
              </p:cNvPr>
              <p:cNvSpPr/>
              <p:nvPr/>
            </p:nvSpPr>
            <p:spPr>
              <a:xfrm>
                <a:off x="8780417" y="173735"/>
                <a:ext cx="732977" cy="990014"/>
              </a:xfrm>
              <a:prstGeom prst="flowChartMagneticDisk">
                <a:avLst/>
              </a:prstGeom>
              <a:grp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TW" altLang="en-US"/>
              </a:p>
            </p:txBody>
          </p:sp>
          <p:sp>
            <p:nvSpPr>
              <p:cNvPr id="9" name="流程圖: 磁碟 8">
                <a:extLst>
                  <a:ext uri="{FF2B5EF4-FFF2-40B4-BE49-F238E27FC236}">
                    <a16:creationId xmlns:a16="http://schemas.microsoft.com/office/drawing/2014/main" id="{A03B343F-9962-4593-B531-E14CDBD1F202}"/>
                  </a:ext>
                </a:extLst>
              </p:cNvPr>
              <p:cNvSpPr/>
              <p:nvPr/>
            </p:nvSpPr>
            <p:spPr>
              <a:xfrm>
                <a:off x="7723895" y="173735"/>
                <a:ext cx="732977" cy="990014"/>
              </a:xfrm>
              <a:prstGeom prst="flowChartMagneticDisk">
                <a:avLst/>
              </a:prstGeom>
              <a:grp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TW" altLang="en-US"/>
              </a:p>
            </p:txBody>
          </p:sp>
          <p:sp>
            <p:nvSpPr>
              <p:cNvPr id="10" name="流程圖: 磁碟 9">
                <a:extLst>
                  <a:ext uri="{FF2B5EF4-FFF2-40B4-BE49-F238E27FC236}">
                    <a16:creationId xmlns:a16="http://schemas.microsoft.com/office/drawing/2014/main" id="{D28FB126-589D-4E56-A74D-5B177C0ACEDD}"/>
                  </a:ext>
                </a:extLst>
              </p:cNvPr>
              <p:cNvSpPr/>
              <p:nvPr/>
            </p:nvSpPr>
            <p:spPr>
              <a:xfrm>
                <a:off x="8251817" y="377345"/>
                <a:ext cx="732977" cy="988972"/>
              </a:xfrm>
              <a:prstGeom prst="flowChartMagneticDisk">
                <a:avLst/>
              </a:prstGeom>
              <a:solidFill>
                <a:srgbClr val="9DC3E6"/>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TW" altLang="en-US"/>
              </a:p>
            </p:txBody>
          </p:sp>
        </p:grpSp>
        <p:sp>
          <p:nvSpPr>
            <p:cNvPr id="2" name="矩形 1">
              <a:extLst>
                <a:ext uri="{FF2B5EF4-FFF2-40B4-BE49-F238E27FC236}">
                  <a16:creationId xmlns:a16="http://schemas.microsoft.com/office/drawing/2014/main" id="{607F83FA-851F-4284-AA80-EDE969CB598B}"/>
                </a:ext>
              </a:extLst>
            </p:cNvPr>
            <p:cNvSpPr/>
            <p:nvPr/>
          </p:nvSpPr>
          <p:spPr>
            <a:xfrm>
              <a:off x="299933" y="4504604"/>
              <a:ext cx="4531373" cy="338554"/>
            </a:xfrm>
            <a:prstGeom prst="rect">
              <a:avLst/>
            </a:prstGeom>
          </p:spPr>
          <p:txBody>
            <a:bodyPr wrap="square">
              <a:spAutoFit/>
            </a:bodyPr>
            <a:lstStyle/>
            <a:p>
              <a:pPr marL="285750" indent="-285750" algn="ctr">
                <a:buFont typeface="Arial" panose="020B0604020202020204" pitchFamily="34" charset="0"/>
                <a:buChar char="•"/>
              </a:pPr>
              <a:r>
                <a:rPr lang="zh-TW" altLang="en-US" sz="1600" b="1" dirty="0">
                  <a:solidFill>
                    <a:schemeClr val="bg1"/>
                  </a:solidFill>
                  <a:latin typeface="微軟正黑體" panose="020B0604030504040204" pitchFamily="34" charset="-120"/>
                  <a:ea typeface="微軟正黑體" panose="020B0604030504040204" pitchFamily="34" charset="-120"/>
                </a:rPr>
                <a:t>新竹市交通隊的檢舉違規案資料庫</a:t>
              </a:r>
              <a:endParaRPr lang="en-US" altLang="zh-TW" sz="1600" b="1" dirty="0">
                <a:solidFill>
                  <a:schemeClr val="bg1"/>
                </a:solidFill>
                <a:latin typeface="微軟正黑體" panose="020B0604030504040204" pitchFamily="34" charset="-120"/>
                <a:ea typeface="微軟正黑體" panose="020B0604030504040204" pitchFamily="34" charset="-120"/>
              </a:endParaRPr>
            </a:p>
          </p:txBody>
        </p:sp>
        <p:grpSp>
          <p:nvGrpSpPr>
            <p:cNvPr id="17" name="群組 16">
              <a:extLst>
                <a:ext uri="{FF2B5EF4-FFF2-40B4-BE49-F238E27FC236}">
                  <a16:creationId xmlns:a16="http://schemas.microsoft.com/office/drawing/2014/main" id="{9D3FCF44-72E4-47DD-A88D-E9751277E3E6}"/>
                </a:ext>
              </a:extLst>
            </p:cNvPr>
            <p:cNvGrpSpPr/>
            <p:nvPr/>
          </p:nvGrpSpPr>
          <p:grpSpPr>
            <a:xfrm>
              <a:off x="1851055" y="1975321"/>
              <a:ext cx="1211982" cy="1055399"/>
              <a:chOff x="8186837" y="2405317"/>
              <a:chExt cx="1003464" cy="910659"/>
            </a:xfrm>
          </p:grpSpPr>
          <p:pic>
            <p:nvPicPr>
              <p:cNvPr id="18" name="Picture 18" descr="相關圖片">
                <a:extLst>
                  <a:ext uri="{FF2B5EF4-FFF2-40B4-BE49-F238E27FC236}">
                    <a16:creationId xmlns:a16="http://schemas.microsoft.com/office/drawing/2014/main" id="{6DB8B6FE-AD86-466C-8882-0BB7CD0B55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75545" y="2701220"/>
                <a:ext cx="614756" cy="61475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相關圖片">
                <a:extLst>
                  <a:ext uri="{FF2B5EF4-FFF2-40B4-BE49-F238E27FC236}">
                    <a16:creationId xmlns:a16="http://schemas.microsoft.com/office/drawing/2014/main" id="{98869700-8C78-401F-9E01-5AE3B732C8E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32717" y="2604586"/>
                <a:ext cx="614756" cy="614756"/>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8" descr="相關圖片">
                <a:extLst>
                  <a:ext uri="{FF2B5EF4-FFF2-40B4-BE49-F238E27FC236}">
                    <a16:creationId xmlns:a16="http://schemas.microsoft.com/office/drawing/2014/main" id="{99A8143A-A304-4237-A651-4544CC737ED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16128" y="2492165"/>
                <a:ext cx="614756" cy="614756"/>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8" descr="相關圖片">
                <a:extLst>
                  <a:ext uri="{FF2B5EF4-FFF2-40B4-BE49-F238E27FC236}">
                    <a16:creationId xmlns:a16="http://schemas.microsoft.com/office/drawing/2014/main" id="{82AD0179-2479-4136-8C0F-3B580C274A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86837" y="2405317"/>
                <a:ext cx="614756" cy="614756"/>
              </a:xfrm>
              <a:prstGeom prst="rect">
                <a:avLst/>
              </a:prstGeom>
              <a:noFill/>
              <a:extLst>
                <a:ext uri="{909E8E84-426E-40DD-AFC4-6F175D3DCCD1}">
                  <a14:hiddenFill xmlns:a14="http://schemas.microsoft.com/office/drawing/2010/main">
                    <a:solidFill>
                      <a:srgbClr val="FFFFFF"/>
                    </a:solidFill>
                  </a14:hiddenFill>
                </a:ext>
              </a:extLst>
            </p:spPr>
          </p:pic>
        </p:grpSp>
        <p:sp>
          <p:nvSpPr>
            <p:cNvPr id="58" name="矩形 57">
              <a:extLst>
                <a:ext uri="{FF2B5EF4-FFF2-40B4-BE49-F238E27FC236}">
                  <a16:creationId xmlns:a16="http://schemas.microsoft.com/office/drawing/2014/main" id="{AB0E574B-BF60-4979-9DB4-CABA97102FDB}"/>
                </a:ext>
              </a:extLst>
            </p:cNvPr>
            <p:cNvSpPr/>
            <p:nvPr/>
          </p:nvSpPr>
          <p:spPr>
            <a:xfrm>
              <a:off x="2050543" y="3428512"/>
              <a:ext cx="1005403" cy="338554"/>
            </a:xfrm>
            <a:prstGeom prst="rect">
              <a:avLst/>
            </a:prstGeom>
          </p:spPr>
          <p:txBody>
            <a:bodyPr wrap="none">
              <a:spAutoFit/>
            </a:bodyPr>
            <a:lstStyle/>
            <a:p>
              <a:r>
                <a:rPr lang="zh-TW" altLang="en-US" sz="1600" b="1" dirty="0">
                  <a:solidFill>
                    <a:schemeClr val="bg1"/>
                  </a:solidFill>
                  <a:latin typeface="微軟正黑體" panose="020B0604030504040204" pitchFamily="34" charset="-120"/>
                  <a:ea typeface="微軟正黑體" panose="020B0604030504040204" pitchFamily="34" charset="-120"/>
                </a:rPr>
                <a:t>檢舉時間</a:t>
              </a:r>
              <a:endParaRPr lang="zh-TW" altLang="en-US" sz="1600" dirty="0">
                <a:solidFill>
                  <a:schemeClr val="bg1"/>
                </a:solidFill>
              </a:endParaRPr>
            </a:p>
          </p:txBody>
        </p:sp>
        <p:sp>
          <p:nvSpPr>
            <p:cNvPr id="61" name="矩形 60">
              <a:extLst>
                <a:ext uri="{FF2B5EF4-FFF2-40B4-BE49-F238E27FC236}">
                  <a16:creationId xmlns:a16="http://schemas.microsoft.com/office/drawing/2014/main" id="{7F191EE0-2AB1-4176-84B4-2F896D19D876}"/>
                </a:ext>
              </a:extLst>
            </p:cNvPr>
            <p:cNvSpPr/>
            <p:nvPr/>
          </p:nvSpPr>
          <p:spPr>
            <a:xfrm>
              <a:off x="2054972" y="3749748"/>
              <a:ext cx="1005403" cy="338554"/>
            </a:xfrm>
            <a:prstGeom prst="rect">
              <a:avLst/>
            </a:prstGeom>
          </p:spPr>
          <p:txBody>
            <a:bodyPr wrap="none">
              <a:spAutoFit/>
            </a:bodyPr>
            <a:lstStyle/>
            <a:p>
              <a:r>
                <a:rPr lang="zh-TW" altLang="en-US" sz="1600" b="1" dirty="0">
                  <a:solidFill>
                    <a:schemeClr val="bg1"/>
                  </a:solidFill>
                  <a:latin typeface="微軟正黑體" panose="020B0604030504040204" pitchFamily="34" charset="-120"/>
                  <a:ea typeface="微軟正黑體" panose="020B0604030504040204" pitchFamily="34" charset="-120"/>
                </a:rPr>
                <a:t>違規地點</a:t>
              </a:r>
              <a:endParaRPr lang="zh-TW" altLang="en-US" sz="1600" dirty="0">
                <a:solidFill>
                  <a:schemeClr val="bg1"/>
                </a:solidFill>
              </a:endParaRPr>
            </a:p>
          </p:txBody>
        </p:sp>
      </p:grpSp>
    </p:spTree>
    <p:extLst>
      <p:ext uri="{BB962C8B-B14F-4D97-AF65-F5344CB8AC3E}">
        <p14:creationId xmlns:p14="http://schemas.microsoft.com/office/powerpoint/2010/main" val="363408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left)">
                                      <p:cBhvr>
                                        <p:cTn id="7" dur="500"/>
                                        <p:tgtEl>
                                          <p:spTgt spid="4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45"/>
                                        </p:tgtEl>
                                      </p:cBhvr>
                                    </p:animEffect>
                                    <p:set>
                                      <p:cBhvr>
                                        <p:cTn id="12" dur="1" fill="hold">
                                          <p:stCondLst>
                                            <p:cond delay="499"/>
                                          </p:stCondLst>
                                        </p:cTn>
                                        <p:tgtEl>
                                          <p:spTgt spid="45"/>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53"/>
                                        </p:tgtEl>
                                        <p:attrNameLst>
                                          <p:attrName>style.visibility</p:attrName>
                                        </p:attrNameLst>
                                      </p:cBhvr>
                                      <p:to>
                                        <p:strVal val="visible"/>
                                      </p:to>
                                    </p:set>
                                    <p:animEffect transition="in" filter="fade">
                                      <p:cBhvr>
                                        <p:cTn id="16" dur="500"/>
                                        <p:tgtEl>
                                          <p:spTgt spid="53"/>
                                        </p:tgtEl>
                                      </p:cBhvr>
                                    </p:animEffect>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1028"/>
                                        </p:tgtEl>
                                        <p:attrNameLst>
                                          <p:attrName>style.visibility</p:attrName>
                                        </p:attrNameLst>
                                      </p:cBhvr>
                                      <p:to>
                                        <p:strVal val="visible"/>
                                      </p:to>
                                    </p:set>
                                    <p:animEffect transition="in" filter="fade">
                                      <p:cBhvr>
                                        <p:cTn id="21" dur="1000"/>
                                        <p:tgtEl>
                                          <p:spTgt spid="1028"/>
                                        </p:tgtEl>
                                      </p:cBhvr>
                                    </p:animEffect>
                                    <p:anim calcmode="lin" valueType="num">
                                      <p:cBhvr>
                                        <p:cTn id="22" dur="1000" fill="hold"/>
                                        <p:tgtEl>
                                          <p:spTgt spid="1028"/>
                                        </p:tgtEl>
                                        <p:attrNameLst>
                                          <p:attrName>ppt_x</p:attrName>
                                        </p:attrNameLst>
                                      </p:cBhvr>
                                      <p:tavLst>
                                        <p:tav tm="0">
                                          <p:val>
                                            <p:strVal val="#ppt_x"/>
                                          </p:val>
                                        </p:tav>
                                        <p:tav tm="100000">
                                          <p:val>
                                            <p:strVal val="#ppt_x"/>
                                          </p:val>
                                        </p:tav>
                                      </p:tavLst>
                                    </p:anim>
                                    <p:anim calcmode="lin" valueType="num">
                                      <p:cBhvr>
                                        <p:cTn id="23" dur="1000" fill="hold"/>
                                        <p:tgtEl>
                                          <p:spTgt spid="1028"/>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22" presetClass="entr" presetSubtype="8" fill="hold" grpId="0" nodeType="after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wipe(left)">
                                      <p:cBhvr>
                                        <p:cTn id="27" dur="500"/>
                                        <p:tgtEl>
                                          <p:spTgt spid="54"/>
                                        </p:tgtEl>
                                      </p:cBhvr>
                                    </p:animEffect>
                                  </p:childTnLst>
                                </p:cTn>
                              </p:par>
                              <p:par>
                                <p:cTn id="28" presetID="22" presetClass="entr" presetSubtype="8" fill="hold" nodeType="withEffect">
                                  <p:stCondLst>
                                    <p:cond delay="0"/>
                                  </p:stCondLst>
                                  <p:childTnLst>
                                    <p:set>
                                      <p:cBhvr>
                                        <p:cTn id="29" dur="1" fill="hold">
                                          <p:stCondLst>
                                            <p:cond delay="0"/>
                                          </p:stCondLst>
                                        </p:cTn>
                                        <p:tgtEl>
                                          <p:spTgt spid="47"/>
                                        </p:tgtEl>
                                        <p:attrNameLst>
                                          <p:attrName>style.visibility</p:attrName>
                                        </p:attrNameLst>
                                      </p:cBhvr>
                                      <p:to>
                                        <p:strVal val="visible"/>
                                      </p:to>
                                    </p:set>
                                    <p:animEffect transition="in" filter="wipe(left)">
                                      <p:cBhvr>
                                        <p:cTn id="30" dur="500"/>
                                        <p:tgtEl>
                                          <p:spTgt spid="4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fade">
                                      <p:cBhvr>
                                        <p:cTn id="35"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5" grpId="1"/>
      <p:bldP spid="54" grpId="0"/>
    </p:bld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651</TotalTime>
  <Words>1248</Words>
  <Application>Microsoft Office PowerPoint</Application>
  <PresentationFormat>寬螢幕</PresentationFormat>
  <Paragraphs>112</Paragraphs>
  <Slides>13</Slides>
  <Notes>13</Notes>
  <HiddenSlides>0</HiddenSlides>
  <MMClips>1</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13</vt:i4>
      </vt:variant>
    </vt:vector>
  </HeadingPairs>
  <TitlesOfParts>
    <vt:vector size="21" baseType="lpstr">
      <vt:lpstr>微軟正黑體</vt:lpstr>
      <vt:lpstr>新細明體</vt:lpstr>
      <vt:lpstr>Arial</vt:lpstr>
      <vt:lpstr>Arial Rounded MT Bold</vt:lpstr>
      <vt:lpstr>Calibri</vt:lpstr>
      <vt:lpstr>Calibri Light</vt:lpstr>
      <vt:lpstr>Wingdings</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YAN-ZHANG HUANG</dc:creator>
  <cp:lastModifiedBy>YAN-ZHANG HUANG</cp:lastModifiedBy>
  <cp:revision>40</cp:revision>
  <dcterms:created xsi:type="dcterms:W3CDTF">2017-11-24T02:45:55Z</dcterms:created>
  <dcterms:modified xsi:type="dcterms:W3CDTF">2017-11-25T07:43:10Z</dcterms:modified>
</cp:coreProperties>
</file>

<file path=docProps/thumbnail.jpeg>
</file>